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402" r:id="rId2"/>
    <p:sldId id="462" r:id="rId3"/>
    <p:sldId id="461" r:id="rId4"/>
    <p:sldId id="396" r:id="rId5"/>
    <p:sldId id="370" r:id="rId6"/>
    <p:sldId id="480" r:id="rId7"/>
    <p:sldId id="483" r:id="rId8"/>
    <p:sldId id="484" r:id="rId9"/>
    <p:sldId id="499" r:id="rId10"/>
    <p:sldId id="488" r:id="rId11"/>
    <p:sldId id="400" r:id="rId12"/>
    <p:sldId id="496" r:id="rId13"/>
    <p:sldId id="490" r:id="rId14"/>
    <p:sldId id="491" r:id="rId15"/>
    <p:sldId id="492" r:id="rId16"/>
    <p:sldId id="493" r:id="rId17"/>
    <p:sldId id="494" r:id="rId18"/>
    <p:sldId id="497" r:id="rId19"/>
    <p:sldId id="498" r:id="rId20"/>
    <p:sldId id="495" r:id="rId21"/>
    <p:sldId id="397" r:id="rId22"/>
    <p:sldId id="500" r:id="rId23"/>
    <p:sldId id="501" r:id="rId24"/>
    <p:sldId id="502" r:id="rId25"/>
    <p:sldId id="406" r:id="rId26"/>
    <p:sldId id="401" r:id="rId27"/>
    <p:sldId id="404" r:id="rId28"/>
    <p:sldId id="405" r:id="rId29"/>
    <p:sldId id="505" r:id="rId30"/>
    <p:sldId id="503" r:id="rId31"/>
    <p:sldId id="504" r:id="rId32"/>
    <p:sldId id="471" r:id="rId33"/>
    <p:sldId id="398" r:id="rId34"/>
    <p:sldId id="472" r:id="rId35"/>
    <p:sldId id="467" r:id="rId36"/>
    <p:sldId id="470" r:id="rId37"/>
    <p:sldId id="468" r:id="rId38"/>
    <p:sldId id="469" r:id="rId39"/>
    <p:sldId id="418" r:id="rId40"/>
    <p:sldId id="420" r:id="rId41"/>
    <p:sldId id="421" r:id="rId42"/>
    <p:sldId id="425" r:id="rId43"/>
    <p:sldId id="426" r:id="rId44"/>
    <p:sldId id="427" r:id="rId45"/>
    <p:sldId id="430" r:id="rId46"/>
    <p:sldId id="429" r:id="rId47"/>
    <p:sldId id="431" r:id="rId48"/>
    <p:sldId id="432" r:id="rId49"/>
    <p:sldId id="428" r:id="rId50"/>
    <p:sldId id="433" r:id="rId51"/>
    <p:sldId id="435" r:id="rId52"/>
    <p:sldId id="473" r:id="rId53"/>
    <p:sldId id="434" r:id="rId54"/>
    <p:sldId id="419" r:id="rId55"/>
    <p:sldId id="436" r:id="rId56"/>
    <p:sldId id="437" r:id="rId57"/>
    <p:sldId id="416" r:id="rId58"/>
    <p:sldId id="474" r:id="rId59"/>
    <p:sldId id="454" r:id="rId60"/>
    <p:sldId id="455" r:id="rId61"/>
    <p:sldId id="477" r:id="rId62"/>
    <p:sldId id="463" r:id="rId63"/>
    <p:sldId id="465" r:id="rId64"/>
    <p:sldId id="466" r:id="rId65"/>
    <p:sldId id="506" r:id="rId66"/>
  </p:sldIdLst>
  <p:sldSz cx="12192000" cy="6858000"/>
  <p:notesSz cx="6858000" cy="9144000"/>
  <p:defaultTextStyle>
    <a:defPPr>
      <a:defRPr lang="en-US"/>
    </a:defPPr>
    <a:lvl1pPr marL="0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5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32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48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63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79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94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11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26" algn="l" defTabSz="9142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7D8A95-32CD-A442-A133-994EA6CCFAF8}">
          <p14:sldIdLst>
            <p14:sldId id="402"/>
            <p14:sldId id="462"/>
            <p14:sldId id="461"/>
            <p14:sldId id="396"/>
            <p14:sldId id="370"/>
            <p14:sldId id="480"/>
            <p14:sldId id="483"/>
            <p14:sldId id="484"/>
            <p14:sldId id="499"/>
            <p14:sldId id="488"/>
            <p14:sldId id="400"/>
            <p14:sldId id="496"/>
            <p14:sldId id="490"/>
            <p14:sldId id="491"/>
            <p14:sldId id="492"/>
            <p14:sldId id="493"/>
            <p14:sldId id="494"/>
            <p14:sldId id="497"/>
            <p14:sldId id="498"/>
            <p14:sldId id="495"/>
            <p14:sldId id="397"/>
            <p14:sldId id="500"/>
            <p14:sldId id="501"/>
            <p14:sldId id="502"/>
            <p14:sldId id="406"/>
            <p14:sldId id="401"/>
            <p14:sldId id="404"/>
            <p14:sldId id="405"/>
            <p14:sldId id="505"/>
            <p14:sldId id="503"/>
            <p14:sldId id="504"/>
            <p14:sldId id="471"/>
            <p14:sldId id="398"/>
            <p14:sldId id="472"/>
            <p14:sldId id="467"/>
            <p14:sldId id="470"/>
            <p14:sldId id="468"/>
            <p14:sldId id="469"/>
            <p14:sldId id="418"/>
            <p14:sldId id="420"/>
            <p14:sldId id="421"/>
            <p14:sldId id="425"/>
            <p14:sldId id="426"/>
            <p14:sldId id="427"/>
            <p14:sldId id="430"/>
            <p14:sldId id="429"/>
            <p14:sldId id="431"/>
            <p14:sldId id="432"/>
            <p14:sldId id="428"/>
            <p14:sldId id="433"/>
            <p14:sldId id="435"/>
            <p14:sldId id="473"/>
            <p14:sldId id="434"/>
            <p14:sldId id="419"/>
            <p14:sldId id="436"/>
            <p14:sldId id="437"/>
            <p14:sldId id="416"/>
            <p14:sldId id="474"/>
            <p14:sldId id="454"/>
            <p14:sldId id="455"/>
            <p14:sldId id="477"/>
            <p14:sldId id="463"/>
            <p14:sldId id="465"/>
            <p14:sldId id="466"/>
            <p14:sldId id="506"/>
          </p14:sldIdLst>
        </p14:section>
        <p14:section name="E[" id="{D5E92838-4B32-1743-B4FC-D677339A293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CC4125"/>
    <a:srgbClr val="EEB0A4"/>
    <a:srgbClr val="FDCDE4"/>
    <a:srgbClr val="56F8F4"/>
    <a:srgbClr val="CEFDFC"/>
    <a:srgbClr val="F963AA"/>
    <a:srgbClr val="09D1CC"/>
    <a:srgbClr val="F73792"/>
    <a:srgbClr val="C7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51EC19-2D65-214B-B7C4-E7049B1DBC39}" v="4002" dt="2025-11-26T01:08:59.4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55"/>
    <p:restoredTop sz="94673"/>
  </p:normalViewPr>
  <p:slideViewPr>
    <p:cSldViewPr snapToGrid="0">
      <p:cViewPr varScale="1">
        <p:scale>
          <a:sx n="122" d="100"/>
          <a:sy n="122" d="100"/>
        </p:scale>
        <p:origin x="2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 Hug" userId="e2159f7335c131c2" providerId="LiveId" clId="{0EDB6E27-9086-5277-AB10-A63F9A905C93}"/>
    <pc:docChg chg="undo redo custSel addSld delSld modSld sldOrd modSection">
      <pc:chgData name="Josh Hug" userId="e2159f7335c131c2" providerId="LiveId" clId="{0EDB6E27-9086-5277-AB10-A63F9A905C93}" dt="2025-11-26T01:08:59.444" v="8029" actId="20577"/>
      <pc:docMkLst>
        <pc:docMk/>
      </pc:docMkLst>
      <pc:sldChg chg="addSp modSp mod">
        <pc:chgData name="Josh Hug" userId="e2159f7335c131c2" providerId="LiveId" clId="{0EDB6E27-9086-5277-AB10-A63F9A905C93}" dt="2025-11-25T19:02:42.721" v="3420" actId="20577"/>
        <pc:sldMkLst>
          <pc:docMk/>
          <pc:sldMk cId="369105603" sldId="370"/>
        </pc:sldMkLst>
        <pc:spChg chg="add mod">
          <ac:chgData name="Josh Hug" userId="e2159f7335c131c2" providerId="LiveId" clId="{0EDB6E27-9086-5277-AB10-A63F9A905C93}" dt="2025-11-25T19:02:42.721" v="3420" actId="20577"/>
          <ac:spMkLst>
            <pc:docMk/>
            <pc:sldMk cId="369105603" sldId="370"/>
            <ac:spMk id="4" creationId="{37B99174-13F7-3977-D031-393A47C6C066}"/>
          </ac:spMkLst>
        </pc:spChg>
        <pc:spChg chg="add mod">
          <ac:chgData name="Josh Hug" userId="e2159f7335c131c2" providerId="LiveId" clId="{0EDB6E27-9086-5277-AB10-A63F9A905C93}" dt="2025-11-25T17:05:52.786" v="122" actId="1076"/>
          <ac:spMkLst>
            <pc:docMk/>
            <pc:sldMk cId="369105603" sldId="370"/>
            <ac:spMk id="8" creationId="{11A57280-9562-4A58-1225-379F02AA0FD7}"/>
          </ac:spMkLst>
        </pc:spChg>
        <pc:spChg chg="add mod">
          <ac:chgData name="Josh Hug" userId="e2159f7335c131c2" providerId="LiveId" clId="{0EDB6E27-9086-5277-AB10-A63F9A905C93}" dt="2025-11-25T17:59:09.089" v="1030" actId="20577"/>
          <ac:spMkLst>
            <pc:docMk/>
            <pc:sldMk cId="369105603" sldId="370"/>
            <ac:spMk id="17" creationId="{CE1AE50B-B492-6661-F7A9-C7C7172C4E6E}"/>
          </ac:spMkLst>
        </pc:spChg>
        <pc:spChg chg="add mod">
          <ac:chgData name="Josh Hug" userId="e2159f7335c131c2" providerId="LiveId" clId="{0EDB6E27-9086-5277-AB10-A63F9A905C93}" dt="2025-11-25T17:11:30.488" v="192" actId="1036"/>
          <ac:spMkLst>
            <pc:docMk/>
            <pc:sldMk cId="369105603" sldId="370"/>
            <ac:spMk id="18" creationId="{E445F524-34D5-BFE9-C937-69484D6310D7}"/>
          </ac:spMkLst>
        </pc:spChg>
        <pc:picChg chg="mod">
          <ac:chgData name="Josh Hug" userId="e2159f7335c131c2" providerId="LiveId" clId="{0EDB6E27-9086-5277-AB10-A63F9A905C93}" dt="2025-11-25T16:58:23.120" v="39" actId="1076"/>
          <ac:picMkLst>
            <pc:docMk/>
            <pc:sldMk cId="369105603" sldId="370"/>
            <ac:picMk id="5" creationId="{4CA64613-F8A4-1B82-1665-E081C23D46F2}"/>
          </ac:picMkLst>
        </pc:picChg>
        <pc:cxnChg chg="add mod">
          <ac:chgData name="Josh Hug" userId="e2159f7335c131c2" providerId="LiveId" clId="{0EDB6E27-9086-5277-AB10-A63F9A905C93}" dt="2025-11-25T17:06:17.129" v="130" actId="14100"/>
          <ac:cxnSpMkLst>
            <pc:docMk/>
            <pc:sldMk cId="369105603" sldId="370"/>
            <ac:cxnSpMk id="10" creationId="{FB2BABC2-DE44-AA3C-8F5A-795FB835F35C}"/>
          </ac:cxnSpMkLst>
        </pc:cxnChg>
      </pc:sldChg>
      <pc:sldChg chg="modSp mod">
        <pc:chgData name="Josh Hug" userId="e2159f7335c131c2" providerId="LiveId" clId="{0EDB6E27-9086-5277-AB10-A63F9A905C93}" dt="2025-11-25T19:10:54.499" v="3928" actId="20577"/>
        <pc:sldMkLst>
          <pc:docMk/>
          <pc:sldMk cId="1365921723" sldId="396"/>
        </pc:sldMkLst>
        <pc:spChg chg="mod">
          <ac:chgData name="Josh Hug" userId="e2159f7335c131c2" providerId="LiveId" clId="{0EDB6E27-9086-5277-AB10-A63F9A905C93}" dt="2025-11-25T19:10:54.499" v="3928" actId="20577"/>
          <ac:spMkLst>
            <pc:docMk/>
            <pc:sldMk cId="1365921723" sldId="396"/>
            <ac:spMk id="2" creationId="{40343D30-CCF3-C7E5-74E7-9818D5B27C0D}"/>
          </ac:spMkLst>
        </pc:spChg>
      </pc:sldChg>
      <pc:sldChg chg="modSp mod modAnim modShow">
        <pc:chgData name="Josh Hug" userId="e2159f7335c131c2" providerId="LiveId" clId="{0EDB6E27-9086-5277-AB10-A63F9A905C93}" dt="2025-11-25T20:10:01.068" v="5394" actId="729"/>
        <pc:sldMkLst>
          <pc:docMk/>
          <pc:sldMk cId="3464630248" sldId="397"/>
        </pc:sldMkLst>
        <pc:spChg chg="mod">
          <ac:chgData name="Josh Hug" userId="e2159f7335c131c2" providerId="LiveId" clId="{0EDB6E27-9086-5277-AB10-A63F9A905C93}" dt="2025-11-25T17:22:45.955" v="418" actId="20577"/>
          <ac:spMkLst>
            <pc:docMk/>
            <pc:sldMk cId="3464630248" sldId="397"/>
            <ac:spMk id="3" creationId="{1865F4AD-C4CD-9F8A-A80D-099B81A1A064}"/>
          </ac:spMkLst>
        </pc:spChg>
      </pc:sldChg>
      <pc:sldChg chg="modSp mod modAnim">
        <pc:chgData name="Josh Hug" userId="e2159f7335c131c2" providerId="LiveId" clId="{0EDB6E27-9086-5277-AB10-A63F9A905C93}" dt="2025-11-25T21:59:01.647" v="6560"/>
        <pc:sldMkLst>
          <pc:docMk/>
          <pc:sldMk cId="4282099281" sldId="398"/>
        </pc:sldMkLst>
        <pc:spChg chg="mod">
          <ac:chgData name="Josh Hug" userId="e2159f7335c131c2" providerId="LiveId" clId="{0EDB6E27-9086-5277-AB10-A63F9A905C93}" dt="2025-11-25T21:58:48.085" v="6559" actId="1038"/>
          <ac:spMkLst>
            <pc:docMk/>
            <pc:sldMk cId="4282099281" sldId="398"/>
            <ac:spMk id="12" creationId="{1F62F621-3568-BF76-123A-FF06EC3F6F60}"/>
          </ac:spMkLst>
        </pc:spChg>
      </pc:sldChg>
      <pc:sldChg chg="del mod modShow">
        <pc:chgData name="Josh Hug" userId="e2159f7335c131c2" providerId="LiveId" clId="{0EDB6E27-9086-5277-AB10-A63F9A905C93}" dt="2025-11-25T21:52:02.380" v="6073" actId="2696"/>
        <pc:sldMkLst>
          <pc:docMk/>
          <pc:sldMk cId="546733462" sldId="400"/>
        </pc:sldMkLst>
      </pc:sldChg>
      <pc:sldChg chg="add mod modShow">
        <pc:chgData name="Josh Hug" userId="e2159f7335c131c2" providerId="LiveId" clId="{0EDB6E27-9086-5277-AB10-A63F9A905C93}" dt="2025-11-25T21:52:10.724" v="6075" actId="729"/>
        <pc:sldMkLst>
          <pc:docMk/>
          <pc:sldMk cId="2718116368" sldId="400"/>
        </pc:sldMkLst>
      </pc:sldChg>
      <pc:sldChg chg="modSp">
        <pc:chgData name="Josh Hug" userId="e2159f7335c131c2" providerId="LiveId" clId="{0EDB6E27-9086-5277-AB10-A63F9A905C93}" dt="2025-11-25T20:55:06.481" v="5396" actId="114"/>
        <pc:sldMkLst>
          <pc:docMk/>
          <pc:sldMk cId="4017962455" sldId="401"/>
        </pc:sldMkLst>
        <pc:spChg chg="mod">
          <ac:chgData name="Josh Hug" userId="e2159f7335c131c2" providerId="LiveId" clId="{0EDB6E27-9086-5277-AB10-A63F9A905C93}" dt="2025-11-25T20:55:06.481" v="5396" actId="114"/>
          <ac:spMkLst>
            <pc:docMk/>
            <pc:sldMk cId="4017962455" sldId="401"/>
            <ac:spMk id="4" creationId="{9C723D52-65F9-8656-B40E-F97E841412B3}"/>
          </ac:spMkLst>
        </pc:spChg>
      </pc:sldChg>
      <pc:sldChg chg="modSp add ord modAnim">
        <pc:chgData name="Josh Hug" userId="e2159f7335c131c2" providerId="LiveId" clId="{0EDB6E27-9086-5277-AB10-A63F9A905C93}" dt="2025-11-25T23:10:29.094" v="7674" actId="20577"/>
        <pc:sldMkLst>
          <pc:docMk/>
          <pc:sldMk cId="2522963135" sldId="402"/>
        </pc:sldMkLst>
        <pc:spChg chg="mod">
          <ac:chgData name="Josh Hug" userId="e2159f7335c131c2" providerId="LiveId" clId="{0EDB6E27-9086-5277-AB10-A63F9A905C93}" dt="2025-11-25T21:52:52.619" v="6107" actId="20577"/>
          <ac:spMkLst>
            <pc:docMk/>
            <pc:sldMk cId="2522963135" sldId="402"/>
            <ac:spMk id="3" creationId="{5C4964DA-EF1E-8B0D-F7B9-691B47F5649C}"/>
          </ac:spMkLst>
        </pc:spChg>
        <pc:spChg chg="mod">
          <ac:chgData name="Josh Hug" userId="e2159f7335c131c2" providerId="LiveId" clId="{0EDB6E27-9086-5277-AB10-A63F9A905C93}" dt="2025-11-25T23:10:13.529" v="7673" actId="20577"/>
          <ac:spMkLst>
            <pc:docMk/>
            <pc:sldMk cId="2522963135" sldId="402"/>
            <ac:spMk id="10" creationId="{4327A978-3D29-03D5-05BE-ADB44E689EC1}"/>
          </ac:spMkLst>
        </pc:spChg>
      </pc:sldChg>
      <pc:sldChg chg="del">
        <pc:chgData name="Josh Hug" userId="e2159f7335c131c2" providerId="LiveId" clId="{0EDB6E27-9086-5277-AB10-A63F9A905C93}" dt="2025-11-25T21:52:37.010" v="6076" actId="2696"/>
        <pc:sldMkLst>
          <pc:docMk/>
          <pc:sldMk cId="4094874939" sldId="402"/>
        </pc:sldMkLst>
      </pc:sldChg>
      <pc:sldChg chg="modSp">
        <pc:chgData name="Josh Hug" userId="e2159f7335c131c2" providerId="LiveId" clId="{0EDB6E27-9086-5277-AB10-A63F9A905C93}" dt="2025-11-25T20:55:12.848" v="5398" actId="114"/>
        <pc:sldMkLst>
          <pc:docMk/>
          <pc:sldMk cId="3579424799" sldId="404"/>
        </pc:sldMkLst>
        <pc:spChg chg="mod">
          <ac:chgData name="Josh Hug" userId="e2159f7335c131c2" providerId="LiveId" clId="{0EDB6E27-9086-5277-AB10-A63F9A905C93}" dt="2025-11-25T20:55:12.848" v="5398" actId="114"/>
          <ac:spMkLst>
            <pc:docMk/>
            <pc:sldMk cId="3579424799" sldId="404"/>
            <ac:spMk id="5" creationId="{5B67311F-172F-9326-3CB0-8588FA15C91E}"/>
          </ac:spMkLst>
        </pc:spChg>
      </pc:sldChg>
      <pc:sldChg chg="modSp mod">
        <pc:chgData name="Josh Hug" userId="e2159f7335c131c2" providerId="LiveId" clId="{0EDB6E27-9086-5277-AB10-A63F9A905C93}" dt="2025-11-25T22:03:59.379" v="6694" actId="20577"/>
        <pc:sldMkLst>
          <pc:docMk/>
          <pc:sldMk cId="297455192" sldId="406"/>
        </pc:sldMkLst>
        <pc:spChg chg="mod">
          <ac:chgData name="Josh Hug" userId="e2159f7335c131c2" providerId="LiveId" clId="{0EDB6E27-9086-5277-AB10-A63F9A905C93}" dt="2025-11-25T22:03:59.379" v="6694" actId="20577"/>
          <ac:spMkLst>
            <pc:docMk/>
            <pc:sldMk cId="297455192" sldId="406"/>
            <ac:spMk id="3" creationId="{CD067CC9-AF64-2A55-548D-2A912C383EF6}"/>
          </ac:spMkLst>
        </pc:spChg>
      </pc:sldChg>
      <pc:sldChg chg="del">
        <pc:chgData name="Josh Hug" userId="e2159f7335c131c2" providerId="LiveId" clId="{0EDB6E27-9086-5277-AB10-A63F9A905C93}" dt="2025-11-25T22:05:15.548" v="6750" actId="2696"/>
        <pc:sldMkLst>
          <pc:docMk/>
          <pc:sldMk cId="2882756370" sldId="408"/>
        </pc:sldMkLst>
      </pc:sldChg>
      <pc:sldChg chg="del">
        <pc:chgData name="Josh Hug" userId="e2159f7335c131c2" providerId="LiveId" clId="{0EDB6E27-9086-5277-AB10-A63F9A905C93}" dt="2025-11-25T22:00:20.574" v="6561" actId="2696"/>
        <pc:sldMkLst>
          <pc:docMk/>
          <pc:sldMk cId="3798057958" sldId="411"/>
        </pc:sldMkLst>
      </pc:sldChg>
      <pc:sldChg chg="del">
        <pc:chgData name="Josh Hug" userId="e2159f7335c131c2" providerId="LiveId" clId="{0EDB6E27-9086-5277-AB10-A63F9A905C93}" dt="2025-11-25T22:00:20.657" v="6564" actId="2696"/>
        <pc:sldMkLst>
          <pc:docMk/>
          <pc:sldMk cId="1472828209" sldId="412"/>
        </pc:sldMkLst>
      </pc:sldChg>
      <pc:sldChg chg="del">
        <pc:chgData name="Josh Hug" userId="e2159f7335c131c2" providerId="LiveId" clId="{0EDB6E27-9086-5277-AB10-A63F9A905C93}" dt="2025-11-25T22:00:20.601" v="6563" actId="2696"/>
        <pc:sldMkLst>
          <pc:docMk/>
          <pc:sldMk cId="2705665773" sldId="413"/>
        </pc:sldMkLst>
      </pc:sldChg>
      <pc:sldChg chg="del">
        <pc:chgData name="Josh Hug" userId="e2159f7335c131c2" providerId="LiveId" clId="{0EDB6E27-9086-5277-AB10-A63F9A905C93}" dt="2025-11-25T22:00:20.708" v="6565" actId="2696"/>
        <pc:sldMkLst>
          <pc:docMk/>
          <pc:sldMk cId="35158946" sldId="414"/>
        </pc:sldMkLst>
      </pc:sldChg>
      <pc:sldChg chg="del">
        <pc:chgData name="Josh Hug" userId="e2159f7335c131c2" providerId="LiveId" clId="{0EDB6E27-9086-5277-AB10-A63F9A905C93}" dt="2025-11-25T22:00:20.577" v="6562" actId="2696"/>
        <pc:sldMkLst>
          <pc:docMk/>
          <pc:sldMk cId="10558603" sldId="415"/>
        </pc:sldMkLst>
      </pc:sldChg>
      <pc:sldChg chg="modSp modAnim">
        <pc:chgData name="Josh Hug" userId="e2159f7335c131c2" providerId="LiveId" clId="{0EDB6E27-9086-5277-AB10-A63F9A905C93}" dt="2025-11-25T22:19:47.958" v="7105" actId="20577"/>
        <pc:sldMkLst>
          <pc:docMk/>
          <pc:sldMk cId="3276017448" sldId="419"/>
        </pc:sldMkLst>
        <pc:spChg chg="mod">
          <ac:chgData name="Josh Hug" userId="e2159f7335c131c2" providerId="LiveId" clId="{0EDB6E27-9086-5277-AB10-A63F9A905C93}" dt="2025-11-25T22:19:47.958" v="7105" actId="20577"/>
          <ac:spMkLst>
            <pc:docMk/>
            <pc:sldMk cId="3276017448" sldId="419"/>
            <ac:spMk id="3" creationId="{78AF47D0-6B15-273C-6C49-72272C86FE5F}"/>
          </ac:spMkLst>
        </pc:spChg>
      </pc:sldChg>
      <pc:sldChg chg="modSp mod">
        <pc:chgData name="Josh Hug" userId="e2159f7335c131c2" providerId="LiveId" clId="{0EDB6E27-9086-5277-AB10-A63F9A905C93}" dt="2025-11-25T22:13:08.132" v="6975" actId="1035"/>
        <pc:sldMkLst>
          <pc:docMk/>
          <pc:sldMk cId="3508187064" sldId="420"/>
        </pc:sldMkLst>
        <pc:spChg chg="mod">
          <ac:chgData name="Josh Hug" userId="e2159f7335c131c2" providerId="LiveId" clId="{0EDB6E27-9086-5277-AB10-A63F9A905C93}" dt="2025-11-25T22:13:08.132" v="6975" actId="1035"/>
          <ac:spMkLst>
            <pc:docMk/>
            <pc:sldMk cId="3508187064" sldId="420"/>
            <ac:spMk id="3" creationId="{B51E6940-1A45-B5CA-8B17-DC4CFC913E38}"/>
          </ac:spMkLst>
        </pc:spChg>
      </pc:sldChg>
      <pc:sldChg chg="modSp">
        <pc:chgData name="Josh Hug" userId="e2159f7335c131c2" providerId="LiveId" clId="{0EDB6E27-9086-5277-AB10-A63F9A905C93}" dt="2025-11-25T22:13:20.123" v="6976"/>
        <pc:sldMkLst>
          <pc:docMk/>
          <pc:sldMk cId="586122550" sldId="421"/>
        </pc:sldMkLst>
        <pc:spChg chg="mod">
          <ac:chgData name="Josh Hug" userId="e2159f7335c131c2" providerId="LiveId" clId="{0EDB6E27-9086-5277-AB10-A63F9A905C93}" dt="2025-11-25T22:13:20.123" v="6976"/>
          <ac:spMkLst>
            <pc:docMk/>
            <pc:sldMk cId="586122550" sldId="421"/>
            <ac:spMk id="3" creationId="{24083FDA-6D6E-F18C-9759-9CAD51217602}"/>
          </ac:spMkLst>
        </pc:spChg>
      </pc:sldChg>
      <pc:sldChg chg="addSp delSp modSp mod">
        <pc:chgData name="Josh Hug" userId="e2159f7335c131c2" providerId="LiveId" clId="{0EDB6E27-9086-5277-AB10-A63F9A905C93}" dt="2025-11-25T22:14:04.087" v="6978"/>
        <pc:sldMkLst>
          <pc:docMk/>
          <pc:sldMk cId="2876210880" sldId="430"/>
        </pc:sldMkLst>
        <pc:picChg chg="del">
          <ac:chgData name="Josh Hug" userId="e2159f7335c131c2" providerId="LiveId" clId="{0EDB6E27-9086-5277-AB10-A63F9A905C93}" dt="2025-11-25T22:14:03.724" v="6977" actId="478"/>
          <ac:picMkLst>
            <pc:docMk/>
            <pc:sldMk cId="2876210880" sldId="430"/>
            <ac:picMk id="4" creationId="{B7A7DAE8-E500-B41E-2201-2CE7EEFE79FD}"/>
          </ac:picMkLst>
        </pc:picChg>
        <pc:picChg chg="add mod">
          <ac:chgData name="Josh Hug" userId="e2159f7335c131c2" providerId="LiveId" clId="{0EDB6E27-9086-5277-AB10-A63F9A905C93}" dt="2025-11-25T22:14:04.087" v="6978"/>
          <ac:picMkLst>
            <pc:docMk/>
            <pc:sldMk cId="2876210880" sldId="430"/>
            <ac:picMk id="5" creationId="{0AAEF79E-BEB3-A1E2-3036-35A0C5D6B877}"/>
          </ac:picMkLst>
        </pc:picChg>
      </pc:sldChg>
      <pc:sldChg chg="modSp modAnim">
        <pc:chgData name="Josh Hug" userId="e2159f7335c131c2" providerId="LiveId" clId="{0EDB6E27-9086-5277-AB10-A63F9A905C93}" dt="2025-11-25T22:16:28.150" v="7009" actId="20577"/>
        <pc:sldMkLst>
          <pc:docMk/>
          <pc:sldMk cId="297115897" sldId="433"/>
        </pc:sldMkLst>
        <pc:spChg chg="mod">
          <ac:chgData name="Josh Hug" userId="e2159f7335c131c2" providerId="LiveId" clId="{0EDB6E27-9086-5277-AB10-A63F9A905C93}" dt="2025-11-25T22:16:28.150" v="7009" actId="20577"/>
          <ac:spMkLst>
            <pc:docMk/>
            <pc:sldMk cId="297115897" sldId="433"/>
            <ac:spMk id="28" creationId="{1695C87C-48C4-90AE-AA04-D19D8A841E63}"/>
          </ac:spMkLst>
        </pc:spChg>
      </pc:sldChg>
      <pc:sldChg chg="modSp mod">
        <pc:chgData name="Josh Hug" userId="e2159f7335c131c2" providerId="LiveId" clId="{0EDB6E27-9086-5277-AB10-A63F9A905C93}" dt="2025-11-25T22:18:34.368" v="7017" actId="1038"/>
        <pc:sldMkLst>
          <pc:docMk/>
          <pc:sldMk cId="404678793" sldId="434"/>
        </pc:sldMkLst>
        <pc:spChg chg="mod">
          <ac:chgData name="Josh Hug" userId="e2159f7335c131c2" providerId="LiveId" clId="{0EDB6E27-9086-5277-AB10-A63F9A905C93}" dt="2025-11-25T22:18:34.368" v="7017" actId="1038"/>
          <ac:spMkLst>
            <pc:docMk/>
            <pc:sldMk cId="404678793" sldId="434"/>
            <ac:spMk id="5" creationId="{A79E6D57-7186-1A7C-AC05-750DD6EC0EDC}"/>
          </ac:spMkLst>
        </pc:spChg>
      </pc:sldChg>
      <pc:sldChg chg="modSp">
        <pc:chgData name="Josh Hug" userId="e2159f7335c131c2" providerId="LiveId" clId="{0EDB6E27-9086-5277-AB10-A63F9A905C93}" dt="2025-11-26T01:08:59.444" v="8029" actId="20577"/>
        <pc:sldMkLst>
          <pc:docMk/>
          <pc:sldMk cId="3734060580" sldId="454"/>
        </pc:sldMkLst>
        <pc:spChg chg="mod">
          <ac:chgData name="Josh Hug" userId="e2159f7335c131c2" providerId="LiveId" clId="{0EDB6E27-9086-5277-AB10-A63F9A905C93}" dt="2025-11-26T01:08:59.444" v="8029" actId="20577"/>
          <ac:spMkLst>
            <pc:docMk/>
            <pc:sldMk cId="3734060580" sldId="454"/>
            <ac:spMk id="3" creationId="{43485C55-2E85-3E01-37EE-B71C0952A433}"/>
          </ac:spMkLst>
        </pc:spChg>
      </pc:sldChg>
      <pc:sldChg chg="del">
        <pc:chgData name="Josh Hug" userId="e2159f7335c131c2" providerId="LiveId" clId="{0EDB6E27-9086-5277-AB10-A63F9A905C93}" dt="2025-11-25T22:00:23.450" v="6566" actId="2696"/>
        <pc:sldMkLst>
          <pc:docMk/>
          <pc:sldMk cId="3718150462" sldId="460"/>
        </pc:sldMkLst>
      </pc:sldChg>
      <pc:sldChg chg="delSp modSp mod">
        <pc:chgData name="Josh Hug" userId="e2159f7335c131c2" providerId="LiveId" clId="{0EDB6E27-9086-5277-AB10-A63F9A905C93}" dt="2025-11-25T22:05:35.797" v="6779" actId="20577"/>
        <pc:sldMkLst>
          <pc:docMk/>
          <pc:sldMk cId="269002649" sldId="467"/>
        </pc:sldMkLst>
        <pc:spChg chg="mod">
          <ac:chgData name="Josh Hug" userId="e2159f7335c131c2" providerId="LiveId" clId="{0EDB6E27-9086-5277-AB10-A63F9A905C93}" dt="2025-11-25T22:05:35.797" v="6779" actId="20577"/>
          <ac:spMkLst>
            <pc:docMk/>
            <pc:sldMk cId="269002649" sldId="467"/>
            <ac:spMk id="3" creationId="{8C1D2E43-28B6-2F67-07E3-80C2C3F34F3B}"/>
          </ac:spMkLst>
        </pc:spChg>
        <pc:picChg chg="del">
          <ac:chgData name="Josh Hug" userId="e2159f7335c131c2" providerId="LiveId" clId="{0EDB6E27-9086-5277-AB10-A63F9A905C93}" dt="2025-11-25T22:05:27.038" v="6752" actId="478"/>
          <ac:picMkLst>
            <pc:docMk/>
            <pc:sldMk cId="269002649" sldId="467"/>
            <ac:picMk id="4" creationId="{B1A17C54-19B8-E409-72C9-42325CEBC8AE}"/>
          </ac:picMkLst>
        </pc:picChg>
        <pc:picChg chg="del">
          <ac:chgData name="Josh Hug" userId="e2159f7335c131c2" providerId="LiveId" clId="{0EDB6E27-9086-5277-AB10-A63F9A905C93}" dt="2025-11-25T22:05:27.038" v="6752" actId="478"/>
          <ac:picMkLst>
            <pc:docMk/>
            <pc:sldMk cId="269002649" sldId="467"/>
            <ac:picMk id="5" creationId="{51CFD034-A91B-017C-A063-60746DAC2482}"/>
          </ac:picMkLst>
        </pc:picChg>
        <pc:picChg chg="mod">
          <ac:chgData name="Josh Hug" userId="e2159f7335c131c2" providerId="LiveId" clId="{0EDB6E27-9086-5277-AB10-A63F9A905C93}" dt="2025-11-25T22:05:33.619" v="6775" actId="1036"/>
          <ac:picMkLst>
            <pc:docMk/>
            <pc:sldMk cId="269002649" sldId="467"/>
            <ac:picMk id="6" creationId="{18DF8AB6-40D5-9056-404C-1358D1750529}"/>
          </ac:picMkLst>
        </pc:picChg>
        <pc:picChg chg="mod">
          <ac:chgData name="Josh Hug" userId="e2159f7335c131c2" providerId="LiveId" clId="{0EDB6E27-9086-5277-AB10-A63F9A905C93}" dt="2025-11-25T22:05:33.619" v="6775" actId="1036"/>
          <ac:picMkLst>
            <pc:docMk/>
            <pc:sldMk cId="269002649" sldId="467"/>
            <ac:picMk id="7" creationId="{1A82C6BD-8FFB-85D8-F740-8A74A531097E}"/>
          </ac:picMkLst>
        </pc:picChg>
      </pc:sldChg>
      <pc:sldChg chg="modSp mod">
        <pc:chgData name="Josh Hug" userId="e2159f7335c131c2" providerId="LiveId" clId="{0EDB6E27-9086-5277-AB10-A63F9A905C93}" dt="2025-11-25T22:05:52.412" v="6802" actId="20577"/>
        <pc:sldMkLst>
          <pc:docMk/>
          <pc:sldMk cId="1661797432" sldId="468"/>
        </pc:sldMkLst>
        <pc:spChg chg="mod">
          <ac:chgData name="Josh Hug" userId="e2159f7335c131c2" providerId="LiveId" clId="{0EDB6E27-9086-5277-AB10-A63F9A905C93}" dt="2025-11-25T22:05:52.412" v="6802" actId="20577"/>
          <ac:spMkLst>
            <pc:docMk/>
            <pc:sldMk cId="1661797432" sldId="468"/>
            <ac:spMk id="3" creationId="{5D242425-510E-31A4-FA00-5615021F63DB}"/>
          </ac:spMkLst>
        </pc:spChg>
      </pc:sldChg>
      <pc:sldChg chg="modSp mod modAnim">
        <pc:chgData name="Josh Hug" userId="e2159f7335c131c2" providerId="LiveId" clId="{0EDB6E27-9086-5277-AB10-A63F9A905C93}" dt="2025-11-25T22:07:55.815" v="6937" actId="20577"/>
        <pc:sldMkLst>
          <pc:docMk/>
          <pc:sldMk cId="887243890" sldId="469"/>
        </pc:sldMkLst>
        <pc:spChg chg="mod">
          <ac:chgData name="Josh Hug" userId="e2159f7335c131c2" providerId="LiveId" clId="{0EDB6E27-9086-5277-AB10-A63F9A905C93}" dt="2025-11-25T22:07:55.815" v="6937" actId="20577"/>
          <ac:spMkLst>
            <pc:docMk/>
            <pc:sldMk cId="887243890" sldId="469"/>
            <ac:spMk id="3" creationId="{58518FB9-6592-8CD1-C833-2E7DC1F921B2}"/>
          </ac:spMkLst>
        </pc:spChg>
      </pc:sldChg>
      <pc:sldChg chg="modSp mod">
        <pc:chgData name="Josh Hug" userId="e2159f7335c131c2" providerId="LiveId" clId="{0EDB6E27-9086-5277-AB10-A63F9A905C93}" dt="2025-11-25T22:07:00.616" v="6855" actId="1076"/>
        <pc:sldMkLst>
          <pc:docMk/>
          <pc:sldMk cId="2578914254" sldId="472"/>
        </pc:sldMkLst>
        <pc:spChg chg="mod">
          <ac:chgData name="Josh Hug" userId="e2159f7335c131c2" providerId="LiveId" clId="{0EDB6E27-9086-5277-AB10-A63F9A905C93}" dt="2025-11-25T21:58:32.705" v="6546" actId="20577"/>
          <ac:spMkLst>
            <pc:docMk/>
            <pc:sldMk cId="2578914254" sldId="472"/>
            <ac:spMk id="12" creationId="{5CEADB38-7649-391F-D0B9-B504D8351113}"/>
          </ac:spMkLst>
        </pc:spChg>
        <pc:spChg chg="mod">
          <ac:chgData name="Josh Hug" userId="e2159f7335c131c2" providerId="LiveId" clId="{0EDB6E27-9086-5277-AB10-A63F9A905C93}" dt="2025-11-25T22:07:00.616" v="6855" actId="1076"/>
          <ac:spMkLst>
            <pc:docMk/>
            <pc:sldMk cId="2578914254" sldId="472"/>
            <ac:spMk id="15" creationId="{AB1744A0-3CDF-DDB0-FCF6-8BCF2E5344E2}"/>
          </ac:spMkLst>
        </pc:spChg>
      </pc:sldChg>
      <pc:sldChg chg="modSp">
        <pc:chgData name="Josh Hug" userId="e2159f7335c131c2" providerId="LiveId" clId="{0EDB6E27-9086-5277-AB10-A63F9A905C93}" dt="2025-11-25T22:21:16.057" v="7113" actId="20577"/>
        <pc:sldMkLst>
          <pc:docMk/>
          <pc:sldMk cId="733044170" sldId="477"/>
        </pc:sldMkLst>
        <pc:spChg chg="mod">
          <ac:chgData name="Josh Hug" userId="e2159f7335c131c2" providerId="LiveId" clId="{0EDB6E27-9086-5277-AB10-A63F9A905C93}" dt="2025-11-25T22:21:16.057" v="7113" actId="20577"/>
          <ac:spMkLst>
            <pc:docMk/>
            <pc:sldMk cId="733044170" sldId="477"/>
            <ac:spMk id="3" creationId="{5B4C3DB8-5759-DA0A-6192-8F02C06BC284}"/>
          </ac:spMkLst>
        </pc:spChg>
      </pc:sldChg>
      <pc:sldChg chg="del">
        <pc:chgData name="Josh Hug" userId="e2159f7335c131c2" providerId="LiveId" clId="{0EDB6E27-9086-5277-AB10-A63F9A905C93}" dt="2025-11-25T22:21:45.324" v="7114" actId="2696"/>
        <pc:sldMkLst>
          <pc:docMk/>
          <pc:sldMk cId="3632373501" sldId="478"/>
        </pc:sldMkLst>
      </pc:sldChg>
      <pc:sldChg chg="del">
        <pc:chgData name="Josh Hug" userId="e2159f7335c131c2" providerId="LiveId" clId="{0EDB6E27-9086-5277-AB10-A63F9A905C93}" dt="2025-11-25T19:11:14.372" v="3961" actId="2696"/>
        <pc:sldMkLst>
          <pc:docMk/>
          <pc:sldMk cId="614080138" sldId="479"/>
        </pc:sldMkLst>
      </pc:sldChg>
      <pc:sldChg chg="addSp delSp modSp mod modAnim">
        <pc:chgData name="Josh Hug" userId="e2159f7335c131c2" providerId="LiveId" clId="{0EDB6E27-9086-5277-AB10-A63F9A905C93}" dt="2025-11-25T23:15:50.741" v="7726"/>
        <pc:sldMkLst>
          <pc:docMk/>
          <pc:sldMk cId="2735028005" sldId="480"/>
        </pc:sldMkLst>
        <pc:spChg chg="mod">
          <ac:chgData name="Josh Hug" userId="e2159f7335c131c2" providerId="LiveId" clId="{0EDB6E27-9086-5277-AB10-A63F9A905C93}" dt="2025-11-25T21:44:43.288" v="5424" actId="20577"/>
          <ac:spMkLst>
            <pc:docMk/>
            <pc:sldMk cId="2735028005" sldId="480"/>
            <ac:spMk id="2" creationId="{60E82811-7852-CEEF-3C93-0A812343A1A1}"/>
          </ac:spMkLst>
        </pc:spChg>
        <pc:spChg chg="mod">
          <ac:chgData name="Josh Hug" userId="e2159f7335c131c2" providerId="LiveId" clId="{0EDB6E27-9086-5277-AB10-A63F9A905C93}" dt="2025-11-25T23:15:41.157" v="7723" actId="20577"/>
          <ac:spMkLst>
            <pc:docMk/>
            <pc:sldMk cId="2735028005" sldId="480"/>
            <ac:spMk id="3" creationId="{7E2D93D2-41EB-B70C-5C11-94089DE92EFF}"/>
          </ac:spMkLst>
        </pc:spChg>
        <pc:spChg chg="add del mod">
          <ac:chgData name="Josh Hug" userId="e2159f7335c131c2" providerId="LiveId" clId="{0EDB6E27-9086-5277-AB10-A63F9A905C93}" dt="2025-11-25T16:58:00.438" v="38"/>
          <ac:spMkLst>
            <pc:docMk/>
            <pc:sldMk cId="2735028005" sldId="480"/>
            <ac:spMk id="5" creationId="{C7F106C2-2D5E-C3BC-3FDD-79FB615B7784}"/>
          </ac:spMkLst>
        </pc:spChg>
        <pc:spChg chg="add del mod">
          <ac:chgData name="Josh Hug" userId="e2159f7335c131c2" providerId="LiveId" clId="{0EDB6E27-9086-5277-AB10-A63F9A905C93}" dt="2025-11-25T17:40:23.419" v="523" actId="478"/>
          <ac:spMkLst>
            <pc:docMk/>
            <pc:sldMk cId="2735028005" sldId="480"/>
            <ac:spMk id="6" creationId="{E0BC02BA-68FF-E9A5-49C4-7D816FE67A3F}"/>
          </ac:spMkLst>
        </pc:spChg>
        <pc:spChg chg="add del mod">
          <ac:chgData name="Josh Hug" userId="e2159f7335c131c2" providerId="LiveId" clId="{0EDB6E27-9086-5277-AB10-A63F9A905C93}" dt="2025-11-25T17:40:23.419" v="523" actId="478"/>
          <ac:spMkLst>
            <pc:docMk/>
            <pc:sldMk cId="2735028005" sldId="480"/>
            <ac:spMk id="7" creationId="{96700BFF-0486-D55C-5D8A-9184B044AB78}"/>
          </ac:spMkLst>
        </pc:spChg>
        <pc:spChg chg="add mod">
          <ac:chgData name="Josh Hug" userId="e2159f7335c131c2" providerId="LiveId" clId="{0EDB6E27-9086-5277-AB10-A63F9A905C93}" dt="2025-11-25T18:02:33.103" v="1085" actId="1035"/>
          <ac:spMkLst>
            <pc:docMk/>
            <pc:sldMk cId="2735028005" sldId="480"/>
            <ac:spMk id="9" creationId="{AC4BABA2-BDCF-F04D-3237-80056C31E2B5}"/>
          </ac:spMkLst>
        </pc:spChg>
        <pc:spChg chg="add mod">
          <ac:chgData name="Josh Hug" userId="e2159f7335c131c2" providerId="LiveId" clId="{0EDB6E27-9086-5277-AB10-A63F9A905C93}" dt="2025-11-25T18:02:38.413" v="1098" actId="14100"/>
          <ac:spMkLst>
            <pc:docMk/>
            <pc:sldMk cId="2735028005" sldId="480"/>
            <ac:spMk id="10" creationId="{1CF6FBCE-CD63-5936-0031-B76F0B520D3F}"/>
          </ac:spMkLst>
        </pc:spChg>
        <pc:picChg chg="del mod">
          <ac:chgData name="Josh Hug" userId="e2159f7335c131c2" providerId="LiveId" clId="{0EDB6E27-9086-5277-AB10-A63F9A905C93}" dt="2025-11-25T17:40:23.419" v="523" actId="478"/>
          <ac:picMkLst>
            <pc:docMk/>
            <pc:sldMk cId="2735028005" sldId="480"/>
            <ac:picMk id="4" creationId="{1FA27436-77DC-B021-B755-A329B33D56EB}"/>
          </ac:picMkLst>
        </pc:picChg>
        <pc:picChg chg="add mod">
          <ac:chgData name="Josh Hug" userId="e2159f7335c131c2" providerId="LiveId" clId="{0EDB6E27-9086-5277-AB10-A63F9A905C93}" dt="2025-11-25T17:44:02.863" v="573" actId="14826"/>
          <ac:picMkLst>
            <pc:docMk/>
            <pc:sldMk cId="2735028005" sldId="480"/>
            <ac:picMk id="8" creationId="{5B984CA7-4959-D76D-6065-5D381BE6E7EE}"/>
          </ac:picMkLst>
        </pc:picChg>
      </pc:sldChg>
      <pc:sldChg chg="addSp delSp modSp new del mod modShow">
        <pc:chgData name="Josh Hug" userId="e2159f7335c131c2" providerId="LiveId" clId="{0EDB6E27-9086-5277-AB10-A63F9A905C93}" dt="2025-11-25T22:24:39.184" v="7318" actId="2696"/>
        <pc:sldMkLst>
          <pc:docMk/>
          <pc:sldMk cId="945011907" sldId="481"/>
        </pc:sldMkLst>
        <pc:spChg chg="mod">
          <ac:chgData name="Josh Hug" userId="e2159f7335c131c2" providerId="LiveId" clId="{0EDB6E27-9086-5277-AB10-A63F9A905C93}" dt="2025-11-25T17:21:09.735" v="296"/>
          <ac:spMkLst>
            <pc:docMk/>
            <pc:sldMk cId="945011907" sldId="481"/>
            <ac:spMk id="2" creationId="{819417EB-F490-A66F-0112-1F9662F9251F}"/>
          </ac:spMkLst>
        </pc:spChg>
        <pc:spChg chg="mod">
          <ac:chgData name="Josh Hug" userId="e2159f7335c131c2" providerId="LiveId" clId="{0EDB6E27-9086-5277-AB10-A63F9A905C93}" dt="2025-11-25T19:58:02.264" v="4424" actId="20577"/>
          <ac:spMkLst>
            <pc:docMk/>
            <pc:sldMk cId="945011907" sldId="481"/>
            <ac:spMk id="3" creationId="{AFFD3DA8-493D-7D31-EF82-EA9169BFD11D}"/>
          </ac:spMkLst>
        </pc:spChg>
        <pc:spChg chg="add del mod">
          <ac:chgData name="Josh Hug" userId="e2159f7335c131c2" providerId="LiveId" clId="{0EDB6E27-9086-5277-AB10-A63F9A905C93}" dt="2025-11-25T18:02:50.152" v="1101" actId="478"/>
          <ac:spMkLst>
            <pc:docMk/>
            <pc:sldMk cId="945011907" sldId="481"/>
            <ac:spMk id="5" creationId="{D21CF03C-00BB-483C-BE37-51DEF40B77FB}"/>
          </ac:spMkLst>
        </pc:spChg>
        <pc:spChg chg="add del mod">
          <ac:chgData name="Josh Hug" userId="e2159f7335c131c2" providerId="LiveId" clId="{0EDB6E27-9086-5277-AB10-A63F9A905C93}" dt="2025-11-25T18:02:50.152" v="1101" actId="478"/>
          <ac:spMkLst>
            <pc:docMk/>
            <pc:sldMk cId="945011907" sldId="481"/>
            <ac:spMk id="6" creationId="{57B36104-2368-2E61-F75F-ECF2B8770B7F}"/>
          </ac:spMkLst>
        </pc:spChg>
        <pc:spChg chg="add mod">
          <ac:chgData name="Josh Hug" userId="e2159f7335c131c2" providerId="LiveId" clId="{0EDB6E27-9086-5277-AB10-A63F9A905C93}" dt="2025-11-25T18:02:50.421" v="1102"/>
          <ac:spMkLst>
            <pc:docMk/>
            <pc:sldMk cId="945011907" sldId="481"/>
            <ac:spMk id="7" creationId="{32D21AF2-0E38-F524-74C0-28055881FA07}"/>
          </ac:spMkLst>
        </pc:spChg>
        <pc:spChg chg="add mod">
          <ac:chgData name="Josh Hug" userId="e2159f7335c131c2" providerId="LiveId" clId="{0EDB6E27-9086-5277-AB10-A63F9A905C93}" dt="2025-11-25T18:02:50.421" v="1102"/>
          <ac:spMkLst>
            <pc:docMk/>
            <pc:sldMk cId="945011907" sldId="481"/>
            <ac:spMk id="8" creationId="{C71A3455-F46A-F537-7F47-F5FF3922A133}"/>
          </ac:spMkLst>
        </pc:spChg>
        <pc:picChg chg="add mod">
          <ac:chgData name="Josh Hug" userId="e2159f7335c131c2" providerId="LiveId" clId="{0EDB6E27-9086-5277-AB10-A63F9A905C93}" dt="2025-11-25T18:02:11.525" v="1074"/>
          <ac:picMkLst>
            <pc:docMk/>
            <pc:sldMk cId="945011907" sldId="481"/>
            <ac:picMk id="4" creationId="{48B1210D-C4EE-DEF6-E942-DE39E9622671}"/>
          </ac:picMkLst>
        </pc:picChg>
      </pc:sldChg>
      <pc:sldChg chg="add del">
        <pc:chgData name="Josh Hug" userId="e2159f7335c131c2" providerId="LiveId" clId="{0EDB6E27-9086-5277-AB10-A63F9A905C93}" dt="2025-11-25T17:20:54.175" v="234"/>
        <pc:sldMkLst>
          <pc:docMk/>
          <pc:sldMk cId="631938214" sldId="482"/>
        </pc:sldMkLst>
      </pc:sldChg>
      <pc:sldChg chg="addSp delSp modSp add del mod modShow">
        <pc:chgData name="Josh Hug" userId="e2159f7335c131c2" providerId="LiveId" clId="{0EDB6E27-9086-5277-AB10-A63F9A905C93}" dt="2025-11-25T22:24:38.784" v="7317" actId="2696"/>
        <pc:sldMkLst>
          <pc:docMk/>
          <pc:sldMk cId="2094273985" sldId="482"/>
        </pc:sldMkLst>
        <pc:spChg chg="mod">
          <ac:chgData name="Josh Hug" userId="e2159f7335c131c2" providerId="LiveId" clId="{0EDB6E27-9086-5277-AB10-A63F9A905C93}" dt="2025-11-25T17:21:35.264" v="357" actId="20577"/>
          <ac:spMkLst>
            <pc:docMk/>
            <pc:sldMk cId="2094273985" sldId="482"/>
            <ac:spMk id="2" creationId="{17BE71EF-D0C1-4D91-6C3F-3F918F5C55C3}"/>
          </ac:spMkLst>
        </pc:spChg>
        <pc:spChg chg="mod">
          <ac:chgData name="Josh Hug" userId="e2159f7335c131c2" providerId="LiveId" clId="{0EDB6E27-9086-5277-AB10-A63F9A905C93}" dt="2025-11-25T19:57:53.517" v="4420" actId="20577"/>
          <ac:spMkLst>
            <pc:docMk/>
            <pc:sldMk cId="2094273985" sldId="482"/>
            <ac:spMk id="3" creationId="{ACD553AB-8481-909E-AC19-23BECE37F7B6}"/>
          </ac:spMkLst>
        </pc:spChg>
        <pc:spChg chg="add mod">
          <ac:chgData name="Josh Hug" userId="e2159f7335c131c2" providerId="LiveId" clId="{0EDB6E27-9086-5277-AB10-A63F9A905C93}" dt="2025-11-25T18:02:47.587" v="1100"/>
          <ac:spMkLst>
            <pc:docMk/>
            <pc:sldMk cId="2094273985" sldId="482"/>
            <ac:spMk id="5" creationId="{F8616C25-DA30-941B-AFB3-3D96CE4FB997}"/>
          </ac:spMkLst>
        </pc:spChg>
        <pc:spChg chg="del mod">
          <ac:chgData name="Josh Hug" userId="e2159f7335c131c2" providerId="LiveId" clId="{0EDB6E27-9086-5277-AB10-A63F9A905C93}" dt="2025-11-25T18:02:47.392" v="1099" actId="478"/>
          <ac:spMkLst>
            <pc:docMk/>
            <pc:sldMk cId="2094273985" sldId="482"/>
            <ac:spMk id="6" creationId="{8ADAA881-5E04-C88D-CAD2-3D2E717426CA}"/>
          </ac:spMkLst>
        </pc:spChg>
        <pc:spChg chg="del mod">
          <ac:chgData name="Josh Hug" userId="e2159f7335c131c2" providerId="LiveId" clId="{0EDB6E27-9086-5277-AB10-A63F9A905C93}" dt="2025-11-25T18:02:47.392" v="1099" actId="478"/>
          <ac:spMkLst>
            <pc:docMk/>
            <pc:sldMk cId="2094273985" sldId="482"/>
            <ac:spMk id="7" creationId="{79D3F504-7A45-B3A5-CCF4-D6530E44016F}"/>
          </ac:spMkLst>
        </pc:spChg>
        <pc:spChg chg="add mod">
          <ac:chgData name="Josh Hug" userId="e2159f7335c131c2" providerId="LiveId" clId="{0EDB6E27-9086-5277-AB10-A63F9A905C93}" dt="2025-11-25T18:02:47.587" v="1100"/>
          <ac:spMkLst>
            <pc:docMk/>
            <pc:sldMk cId="2094273985" sldId="482"/>
            <ac:spMk id="8" creationId="{6593368D-1D44-962E-A4D5-908AB0D2DF3D}"/>
          </ac:spMkLst>
        </pc:spChg>
        <pc:picChg chg="mod">
          <ac:chgData name="Josh Hug" userId="e2159f7335c131c2" providerId="LiveId" clId="{0EDB6E27-9086-5277-AB10-A63F9A905C93}" dt="2025-11-25T17:43:40.097" v="572" actId="1036"/>
          <ac:picMkLst>
            <pc:docMk/>
            <pc:sldMk cId="2094273985" sldId="482"/>
            <ac:picMk id="4" creationId="{50E44038-C9C6-71E8-D8F3-7764E73564CE}"/>
          </ac:picMkLst>
        </pc:picChg>
      </pc:sldChg>
      <pc:sldChg chg="addSp delSp modSp new mod ord">
        <pc:chgData name="Josh Hug" userId="e2159f7335c131c2" providerId="LiveId" clId="{0EDB6E27-9086-5277-AB10-A63F9A905C93}" dt="2025-11-25T21:44:34.350" v="5413" actId="20578"/>
        <pc:sldMkLst>
          <pc:docMk/>
          <pc:sldMk cId="3028525483" sldId="483"/>
        </pc:sldMkLst>
        <pc:spChg chg="mod">
          <ac:chgData name="Josh Hug" userId="e2159f7335c131c2" providerId="LiveId" clId="{0EDB6E27-9086-5277-AB10-A63F9A905C93}" dt="2025-11-25T18:02:59.346" v="1158" actId="20577"/>
          <ac:spMkLst>
            <pc:docMk/>
            <pc:sldMk cId="3028525483" sldId="483"/>
            <ac:spMk id="2" creationId="{56464077-6D88-DE89-6361-04FF681E3BAC}"/>
          </ac:spMkLst>
        </pc:spChg>
        <pc:spChg chg="mod">
          <ac:chgData name="Josh Hug" userId="e2159f7335c131c2" providerId="LiveId" clId="{0EDB6E27-9086-5277-AB10-A63F9A905C93}" dt="2025-11-25T19:58:21.023" v="4436" actId="20577"/>
          <ac:spMkLst>
            <pc:docMk/>
            <pc:sldMk cId="3028525483" sldId="483"/>
            <ac:spMk id="3" creationId="{4AE181F9-03F5-8BEA-77A7-9B3B5C50BF8F}"/>
          </ac:spMkLst>
        </pc:spChg>
        <pc:spChg chg="add del mod">
          <ac:chgData name="Josh Hug" userId="e2159f7335c131c2" providerId="LiveId" clId="{0EDB6E27-9086-5277-AB10-A63F9A905C93}" dt="2025-11-25T18:16:44.921" v="2447"/>
          <ac:spMkLst>
            <pc:docMk/>
            <pc:sldMk cId="3028525483" sldId="483"/>
            <ac:spMk id="4" creationId="{39A03F47-EEBE-F49C-3130-18A0E5A61FC8}"/>
          </ac:spMkLst>
        </pc:spChg>
        <pc:picChg chg="add mod">
          <ac:chgData name="Josh Hug" userId="e2159f7335c131c2" providerId="LiveId" clId="{0EDB6E27-9086-5277-AB10-A63F9A905C93}" dt="2025-11-25T18:20:19.236" v="2453" actId="14826"/>
          <ac:picMkLst>
            <pc:docMk/>
            <pc:sldMk cId="3028525483" sldId="483"/>
            <ac:picMk id="5" creationId="{857B2D89-66E6-D6F0-54E3-5C4811AFE762}"/>
          </ac:picMkLst>
        </pc:picChg>
      </pc:sldChg>
      <pc:sldChg chg="addSp modSp add mod">
        <pc:chgData name="Josh Hug" userId="e2159f7335c131c2" providerId="LiveId" clId="{0EDB6E27-9086-5277-AB10-A63F9A905C93}" dt="2025-11-25T19:58:32.568" v="4455" actId="20577"/>
        <pc:sldMkLst>
          <pc:docMk/>
          <pc:sldMk cId="3274530694" sldId="484"/>
        </pc:sldMkLst>
        <pc:spChg chg="mod">
          <ac:chgData name="Josh Hug" userId="e2159f7335c131c2" providerId="LiveId" clId="{0EDB6E27-9086-5277-AB10-A63F9A905C93}" dt="2025-11-25T19:58:32.568" v="4455" actId="20577"/>
          <ac:spMkLst>
            <pc:docMk/>
            <pc:sldMk cId="3274530694" sldId="484"/>
            <ac:spMk id="3" creationId="{08A50BD6-3B2E-84DD-DA6D-ABC6A50C1CA3}"/>
          </ac:spMkLst>
        </pc:spChg>
        <pc:picChg chg="add mod">
          <ac:chgData name="Josh Hug" userId="e2159f7335c131c2" providerId="LiveId" clId="{0EDB6E27-9086-5277-AB10-A63F9A905C93}" dt="2025-11-25T18:44:27.017" v="2825" actId="1076"/>
          <ac:picMkLst>
            <pc:docMk/>
            <pc:sldMk cId="3274530694" sldId="484"/>
            <ac:picMk id="4" creationId="{9CAE48B3-1815-58B9-1134-4332FCD08D18}"/>
          </ac:picMkLst>
        </pc:picChg>
      </pc:sldChg>
      <pc:sldChg chg="modSp add del mod">
        <pc:chgData name="Josh Hug" userId="e2159f7335c131c2" providerId="LiveId" clId="{0EDB6E27-9086-5277-AB10-A63F9A905C93}" dt="2025-11-25T19:00:53.730" v="3374" actId="2696"/>
        <pc:sldMkLst>
          <pc:docMk/>
          <pc:sldMk cId="2332002531" sldId="485"/>
        </pc:sldMkLst>
        <pc:spChg chg="mod">
          <ac:chgData name="Josh Hug" userId="e2159f7335c131c2" providerId="LiveId" clId="{0EDB6E27-9086-5277-AB10-A63F9A905C93}" dt="2025-11-25T18:09:13.946" v="2020" actId="20577"/>
          <ac:spMkLst>
            <pc:docMk/>
            <pc:sldMk cId="2332002531" sldId="485"/>
            <ac:spMk id="3" creationId="{5AB5EB72-4960-BE0A-FC6E-3D1FA8343FA9}"/>
          </ac:spMkLst>
        </pc:spChg>
      </pc:sldChg>
      <pc:sldChg chg="add del">
        <pc:chgData name="Josh Hug" userId="e2159f7335c131c2" providerId="LiveId" clId="{0EDB6E27-9086-5277-AB10-A63F9A905C93}" dt="2025-11-25T18:06:14.892" v="1739"/>
        <pc:sldMkLst>
          <pc:docMk/>
          <pc:sldMk cId="2588972508" sldId="485"/>
        </pc:sldMkLst>
      </pc:sldChg>
      <pc:sldChg chg="modSp new del mod modShow">
        <pc:chgData name="Josh Hug" userId="e2159f7335c131c2" providerId="LiveId" clId="{0EDB6E27-9086-5277-AB10-A63F9A905C93}" dt="2025-11-25T22:24:43.345" v="7320" actId="2696"/>
        <pc:sldMkLst>
          <pc:docMk/>
          <pc:sldMk cId="2607439862" sldId="486"/>
        </pc:sldMkLst>
        <pc:spChg chg="mod">
          <ac:chgData name="Josh Hug" userId="e2159f7335c131c2" providerId="LiveId" clId="{0EDB6E27-9086-5277-AB10-A63F9A905C93}" dt="2025-11-25T20:03:18.596" v="4784" actId="20577"/>
          <ac:spMkLst>
            <pc:docMk/>
            <pc:sldMk cId="2607439862" sldId="486"/>
            <ac:spMk id="3" creationId="{BDF33CB8-E433-46F2-7454-83DE84A8DBED}"/>
          </ac:spMkLst>
        </pc:spChg>
      </pc:sldChg>
      <pc:sldChg chg="addSp modSp new del mod modShow">
        <pc:chgData name="Josh Hug" userId="e2159f7335c131c2" providerId="LiveId" clId="{0EDB6E27-9086-5277-AB10-A63F9A905C93}" dt="2025-11-25T22:24:42.244" v="7319" actId="2696"/>
        <pc:sldMkLst>
          <pc:docMk/>
          <pc:sldMk cId="240095335" sldId="487"/>
        </pc:sldMkLst>
        <pc:spChg chg="mod">
          <ac:chgData name="Josh Hug" userId="e2159f7335c131c2" providerId="LiveId" clId="{0EDB6E27-9086-5277-AB10-A63F9A905C93}" dt="2025-11-25T18:45:50.752" v="2876" actId="20577"/>
          <ac:spMkLst>
            <pc:docMk/>
            <pc:sldMk cId="240095335" sldId="487"/>
            <ac:spMk id="2" creationId="{FC1D0C9D-A046-930A-FFE8-2D747DB42A94}"/>
          </ac:spMkLst>
        </pc:spChg>
        <pc:spChg chg="mod">
          <ac:chgData name="Josh Hug" userId="e2159f7335c131c2" providerId="LiveId" clId="{0EDB6E27-9086-5277-AB10-A63F9A905C93}" dt="2025-11-25T19:59:00.314" v="4467" actId="20577"/>
          <ac:spMkLst>
            <pc:docMk/>
            <pc:sldMk cId="240095335" sldId="487"/>
            <ac:spMk id="3" creationId="{F76726CB-67E4-70AE-E6FD-E2E3FE128969}"/>
          </ac:spMkLst>
        </pc:spChg>
        <pc:picChg chg="add mod">
          <ac:chgData name="Josh Hug" userId="e2159f7335c131c2" providerId="LiveId" clId="{0EDB6E27-9086-5277-AB10-A63F9A905C93}" dt="2025-11-25T18:55:51.191" v="3326" actId="14826"/>
          <ac:picMkLst>
            <pc:docMk/>
            <pc:sldMk cId="240095335" sldId="487"/>
            <ac:picMk id="4" creationId="{C79879FF-8473-30C3-5D89-627B2E9B7C3B}"/>
          </ac:picMkLst>
        </pc:picChg>
      </pc:sldChg>
      <pc:sldChg chg="modSp add mod">
        <pc:chgData name="Josh Hug" userId="e2159f7335c131c2" providerId="LiveId" clId="{0EDB6E27-9086-5277-AB10-A63F9A905C93}" dt="2025-11-25T19:11:07.361" v="3960" actId="20577"/>
        <pc:sldMkLst>
          <pc:docMk/>
          <pc:sldMk cId="1417007430" sldId="488"/>
        </pc:sldMkLst>
        <pc:spChg chg="mod">
          <ac:chgData name="Josh Hug" userId="e2159f7335c131c2" providerId="LiveId" clId="{0EDB6E27-9086-5277-AB10-A63F9A905C93}" dt="2025-11-25T19:11:07.361" v="3960" actId="20577"/>
          <ac:spMkLst>
            <pc:docMk/>
            <pc:sldMk cId="1417007430" sldId="488"/>
            <ac:spMk id="2" creationId="{CF61C152-70C2-C3B3-E872-2B029245A145}"/>
          </ac:spMkLst>
        </pc:spChg>
      </pc:sldChg>
      <pc:sldChg chg="add del">
        <pc:chgData name="Josh Hug" userId="e2159f7335c131c2" providerId="LiveId" clId="{0EDB6E27-9086-5277-AB10-A63F9A905C93}" dt="2025-11-25T19:12:32.018" v="3963" actId="2696"/>
        <pc:sldMkLst>
          <pc:docMk/>
          <pc:sldMk cId="3758001802" sldId="489"/>
        </pc:sldMkLst>
      </pc:sldChg>
      <pc:sldChg chg="addSp delSp modSp add mod">
        <pc:chgData name="Josh Hug" userId="e2159f7335c131c2" providerId="LiveId" clId="{0EDB6E27-9086-5277-AB10-A63F9A905C93}" dt="2025-11-25T21:48:41.412" v="6045" actId="1076"/>
        <pc:sldMkLst>
          <pc:docMk/>
          <pc:sldMk cId="4279384549" sldId="490"/>
        </pc:sldMkLst>
        <pc:spChg chg="mod">
          <ac:chgData name="Josh Hug" userId="e2159f7335c131c2" providerId="LiveId" clId="{0EDB6E27-9086-5277-AB10-A63F9A905C93}" dt="2025-11-25T19:34:00.919" v="4127" actId="20577"/>
          <ac:spMkLst>
            <pc:docMk/>
            <pc:sldMk cId="4279384549" sldId="490"/>
            <ac:spMk id="3" creationId="{D8E55F6B-6D1A-7176-AAE6-6C92DB2C389D}"/>
          </ac:spMkLst>
        </pc:spChg>
        <pc:spChg chg="add del">
          <ac:chgData name="Josh Hug" userId="e2159f7335c131c2" providerId="LiveId" clId="{0EDB6E27-9086-5277-AB10-A63F9A905C93}" dt="2025-11-25T21:48:02.421" v="6002" actId="22"/>
          <ac:spMkLst>
            <pc:docMk/>
            <pc:sldMk cId="4279384549" sldId="490"/>
            <ac:spMk id="5" creationId="{B5883BC8-687A-948D-A76F-B91440F6E4E3}"/>
          </ac:spMkLst>
        </pc:spChg>
        <pc:spChg chg="add mod">
          <ac:chgData name="Josh Hug" userId="e2159f7335c131c2" providerId="LiveId" clId="{0EDB6E27-9086-5277-AB10-A63F9A905C93}" dt="2025-11-25T21:48:41.412" v="6045" actId="1076"/>
          <ac:spMkLst>
            <pc:docMk/>
            <pc:sldMk cId="4279384549" sldId="490"/>
            <ac:spMk id="8" creationId="{28198651-BF3D-1A7A-39FC-5F7F132AE5D4}"/>
          </ac:spMkLst>
        </pc:spChg>
      </pc:sldChg>
      <pc:sldChg chg="modSp add">
        <pc:chgData name="Josh Hug" userId="e2159f7335c131c2" providerId="LiveId" clId="{0EDB6E27-9086-5277-AB10-A63F9A905C93}" dt="2025-11-25T21:48:58.572" v="6046" actId="20577"/>
        <pc:sldMkLst>
          <pc:docMk/>
          <pc:sldMk cId="3647062969" sldId="491"/>
        </pc:sldMkLst>
        <pc:spChg chg="mod">
          <ac:chgData name="Josh Hug" userId="e2159f7335c131c2" providerId="LiveId" clId="{0EDB6E27-9086-5277-AB10-A63F9A905C93}" dt="2025-11-25T21:47:13.376" v="5946" actId="20577"/>
          <ac:spMkLst>
            <pc:docMk/>
            <pc:sldMk cId="3647062969" sldId="491"/>
            <ac:spMk id="3" creationId="{F33F58FE-1637-1484-05CF-201757448BCE}"/>
          </ac:spMkLst>
        </pc:spChg>
        <pc:spChg chg="mod">
          <ac:chgData name="Josh Hug" userId="e2159f7335c131c2" providerId="LiveId" clId="{0EDB6E27-9086-5277-AB10-A63F9A905C93}" dt="2025-11-25T21:48:58.572" v="6046" actId="20577"/>
          <ac:spMkLst>
            <pc:docMk/>
            <pc:sldMk cId="3647062969" sldId="491"/>
            <ac:spMk id="4" creationId="{3D1ADC35-7C71-4817-1983-D213B2E60DBD}"/>
          </ac:spMkLst>
        </pc:spChg>
      </pc:sldChg>
      <pc:sldChg chg="addSp delSp modSp add mod delAnim modAnim">
        <pc:chgData name="Josh Hug" userId="e2159f7335c131c2" providerId="LiveId" clId="{0EDB6E27-9086-5277-AB10-A63F9A905C93}" dt="2025-11-25T21:50:05.739" v="6070"/>
        <pc:sldMkLst>
          <pc:docMk/>
          <pc:sldMk cId="2824800225" sldId="492"/>
        </pc:sldMkLst>
        <pc:spChg chg="mod">
          <ac:chgData name="Josh Hug" userId="e2159f7335c131c2" providerId="LiveId" clId="{0EDB6E27-9086-5277-AB10-A63F9A905C93}" dt="2025-11-25T21:47:18.628" v="5952" actId="20577"/>
          <ac:spMkLst>
            <pc:docMk/>
            <pc:sldMk cId="2824800225" sldId="492"/>
            <ac:spMk id="3" creationId="{9BCFD194-91E8-C8FF-91AB-23C88B785448}"/>
          </ac:spMkLst>
        </pc:spChg>
        <pc:spChg chg="add mod">
          <ac:chgData name="Josh Hug" userId="e2159f7335c131c2" providerId="LiveId" clId="{0EDB6E27-9086-5277-AB10-A63F9A905C93}" dt="2025-11-25T21:50:03.711" v="6068" actId="20577"/>
          <ac:spMkLst>
            <pc:docMk/>
            <pc:sldMk cId="2824800225" sldId="492"/>
            <ac:spMk id="4" creationId="{8B34939D-3C51-37A3-9B27-5F4ACD4712CE}"/>
          </ac:spMkLst>
        </pc:spChg>
        <pc:spChg chg="add mod">
          <ac:chgData name="Josh Hug" userId="e2159f7335c131c2" providerId="LiveId" clId="{0EDB6E27-9086-5277-AB10-A63F9A905C93}" dt="2025-11-25T21:49:45.851" v="6057"/>
          <ac:spMkLst>
            <pc:docMk/>
            <pc:sldMk cId="2824800225" sldId="492"/>
            <ac:spMk id="5" creationId="{763FD40B-2836-EC8F-FCEA-B6374708BC82}"/>
          </ac:spMkLst>
        </pc:spChg>
        <pc:spChg chg="add mod">
          <ac:chgData name="Josh Hug" userId="e2159f7335c131c2" providerId="LiveId" clId="{0EDB6E27-9086-5277-AB10-A63F9A905C93}" dt="2025-11-25T21:49:48.042" v="6059"/>
          <ac:spMkLst>
            <pc:docMk/>
            <pc:sldMk cId="2824800225" sldId="492"/>
            <ac:spMk id="6" creationId="{FC0A9FD2-08FA-7CAA-DADF-ABC4FBE07E8E}"/>
          </ac:spMkLst>
        </pc:spChg>
        <pc:spChg chg="add del mod">
          <ac:chgData name="Josh Hug" userId="e2159f7335c131c2" providerId="LiveId" clId="{0EDB6E27-9086-5277-AB10-A63F9A905C93}" dt="2025-11-25T21:50:05.739" v="6070"/>
          <ac:spMkLst>
            <pc:docMk/>
            <pc:sldMk cId="2824800225" sldId="492"/>
            <ac:spMk id="7" creationId="{2E26C685-898D-0B3D-36EC-E2A3F3AC1EEA}"/>
          </ac:spMkLst>
        </pc:spChg>
      </pc:sldChg>
      <pc:sldChg chg="addSp modSp add">
        <pc:chgData name="Josh Hug" userId="e2159f7335c131c2" providerId="LiveId" clId="{0EDB6E27-9086-5277-AB10-A63F9A905C93}" dt="2025-11-25T21:50:18.967" v="6071"/>
        <pc:sldMkLst>
          <pc:docMk/>
          <pc:sldMk cId="3813623607" sldId="493"/>
        </pc:sldMkLst>
        <pc:spChg chg="add mod">
          <ac:chgData name="Josh Hug" userId="e2159f7335c131c2" providerId="LiveId" clId="{0EDB6E27-9086-5277-AB10-A63F9A905C93}" dt="2025-11-25T21:50:18.967" v="6071"/>
          <ac:spMkLst>
            <pc:docMk/>
            <pc:sldMk cId="3813623607" sldId="493"/>
            <ac:spMk id="4" creationId="{4905E6DD-8B28-F306-68CC-C85598E88B3D}"/>
          </ac:spMkLst>
        </pc:spChg>
      </pc:sldChg>
      <pc:sldChg chg="add">
        <pc:chgData name="Josh Hug" userId="e2159f7335c131c2" providerId="LiveId" clId="{0EDB6E27-9086-5277-AB10-A63F9A905C93}" dt="2025-11-25T19:12:13.377" v="3962"/>
        <pc:sldMkLst>
          <pc:docMk/>
          <pc:sldMk cId="1117863023" sldId="494"/>
        </pc:sldMkLst>
      </pc:sldChg>
      <pc:sldChg chg="modSp add">
        <pc:chgData name="Josh Hug" userId="e2159f7335c131c2" providerId="LiveId" clId="{0EDB6E27-9086-5277-AB10-A63F9A905C93}" dt="2025-11-25T20:09:34.219" v="5393" actId="20577"/>
        <pc:sldMkLst>
          <pc:docMk/>
          <pc:sldMk cId="1075789651" sldId="495"/>
        </pc:sldMkLst>
        <pc:spChg chg="mod">
          <ac:chgData name="Josh Hug" userId="e2159f7335c131c2" providerId="LiveId" clId="{0EDB6E27-9086-5277-AB10-A63F9A905C93}" dt="2025-11-25T20:09:34.219" v="5393" actId="20577"/>
          <ac:spMkLst>
            <pc:docMk/>
            <pc:sldMk cId="1075789651" sldId="495"/>
            <ac:spMk id="3" creationId="{6E818CE2-3599-2169-5A54-75B3DECBBB8B}"/>
          </ac:spMkLst>
        </pc:spChg>
      </pc:sldChg>
      <pc:sldChg chg="modSp add modAnim">
        <pc:chgData name="Josh Hug" userId="e2159f7335c131c2" providerId="LiveId" clId="{0EDB6E27-9086-5277-AB10-A63F9A905C93}" dt="2025-11-25T23:22:27.561" v="7932" actId="207"/>
        <pc:sldMkLst>
          <pc:docMk/>
          <pc:sldMk cId="1813424299" sldId="496"/>
        </pc:sldMkLst>
        <pc:spChg chg="mod">
          <ac:chgData name="Josh Hug" userId="e2159f7335c131c2" providerId="LiveId" clId="{0EDB6E27-9086-5277-AB10-A63F9A905C93}" dt="2025-11-25T23:22:27.561" v="7932" actId="207"/>
          <ac:spMkLst>
            <pc:docMk/>
            <pc:sldMk cId="1813424299" sldId="496"/>
            <ac:spMk id="3" creationId="{65BD9351-3F62-5407-3E0B-8DBBD3F29094}"/>
          </ac:spMkLst>
        </pc:spChg>
      </pc:sldChg>
      <pc:sldChg chg="modSp add modAnim">
        <pc:chgData name="Josh Hug" userId="e2159f7335c131c2" providerId="LiveId" clId="{0EDB6E27-9086-5277-AB10-A63F9A905C93}" dt="2025-11-25T23:25:28.490" v="7945"/>
        <pc:sldMkLst>
          <pc:docMk/>
          <pc:sldMk cId="2444244786" sldId="497"/>
        </pc:sldMkLst>
        <pc:spChg chg="mod">
          <ac:chgData name="Josh Hug" userId="e2159f7335c131c2" providerId="LiveId" clId="{0EDB6E27-9086-5277-AB10-A63F9A905C93}" dt="2025-11-25T20:07:33.849" v="5169" actId="20577"/>
          <ac:spMkLst>
            <pc:docMk/>
            <pc:sldMk cId="2444244786" sldId="497"/>
            <ac:spMk id="3" creationId="{11291E03-F292-428A-7190-07F02398A8A0}"/>
          </ac:spMkLst>
        </pc:spChg>
      </pc:sldChg>
      <pc:sldChg chg="modSp add mod modAnim">
        <pc:chgData name="Josh Hug" userId="e2159f7335c131c2" providerId="LiveId" clId="{0EDB6E27-9086-5277-AB10-A63F9A905C93}" dt="2025-11-25T21:51:43.629" v="6072" actId="255"/>
        <pc:sldMkLst>
          <pc:docMk/>
          <pc:sldMk cId="3479938182" sldId="498"/>
        </pc:sldMkLst>
        <pc:spChg chg="mod">
          <ac:chgData name="Josh Hug" userId="e2159f7335c131c2" providerId="LiveId" clId="{0EDB6E27-9086-5277-AB10-A63F9A905C93}" dt="2025-11-25T21:51:43.629" v="6072" actId="255"/>
          <ac:spMkLst>
            <pc:docMk/>
            <pc:sldMk cId="3479938182" sldId="498"/>
            <ac:spMk id="3" creationId="{3018AAF6-5274-C807-B334-D82D877F1A5C}"/>
          </ac:spMkLst>
        </pc:spChg>
      </pc:sldChg>
      <pc:sldChg chg="modSp new mod">
        <pc:chgData name="Josh Hug" userId="e2159f7335c131c2" providerId="LiveId" clId="{0EDB6E27-9086-5277-AB10-A63F9A905C93}" dt="2025-11-25T23:19:54.114" v="7931" actId="20577"/>
        <pc:sldMkLst>
          <pc:docMk/>
          <pc:sldMk cId="448308305" sldId="499"/>
        </pc:sldMkLst>
        <pc:spChg chg="mod">
          <ac:chgData name="Josh Hug" userId="e2159f7335c131c2" providerId="LiveId" clId="{0EDB6E27-9086-5277-AB10-A63F9A905C93}" dt="2025-11-25T21:45:47.649" v="5579" actId="20577"/>
          <ac:spMkLst>
            <pc:docMk/>
            <pc:sldMk cId="448308305" sldId="499"/>
            <ac:spMk id="2" creationId="{9BB04A67-B0C7-5EC6-DAC1-D7F7E21C14F8}"/>
          </ac:spMkLst>
        </pc:spChg>
        <pc:spChg chg="mod">
          <ac:chgData name="Josh Hug" userId="e2159f7335c131c2" providerId="LiveId" clId="{0EDB6E27-9086-5277-AB10-A63F9A905C93}" dt="2025-11-25T23:19:54.114" v="7931" actId="20577"/>
          <ac:spMkLst>
            <pc:docMk/>
            <pc:sldMk cId="448308305" sldId="499"/>
            <ac:spMk id="3" creationId="{509821B6-1135-F972-BFB4-C252D6AD42CA}"/>
          </ac:spMkLst>
        </pc:spChg>
      </pc:sldChg>
      <pc:sldChg chg="modSp add mod">
        <pc:chgData name="Josh Hug" userId="e2159f7335c131c2" providerId="LiveId" clId="{0EDB6E27-9086-5277-AB10-A63F9A905C93}" dt="2025-11-25T22:02:22.949" v="6608" actId="27636"/>
        <pc:sldMkLst>
          <pc:docMk/>
          <pc:sldMk cId="2854868801" sldId="500"/>
        </pc:sldMkLst>
        <pc:spChg chg="mod">
          <ac:chgData name="Josh Hug" userId="e2159f7335c131c2" providerId="LiveId" clId="{0EDB6E27-9086-5277-AB10-A63F9A905C93}" dt="2025-11-25T22:02:22.949" v="6608" actId="27636"/>
          <ac:spMkLst>
            <pc:docMk/>
            <pc:sldMk cId="2854868801" sldId="500"/>
            <ac:spMk id="2" creationId="{E5FCA5B0-E6D8-619B-7861-0F0381745ECD}"/>
          </ac:spMkLst>
        </pc:spChg>
      </pc:sldChg>
      <pc:sldChg chg="modSp new mod">
        <pc:chgData name="Josh Hug" userId="e2159f7335c131c2" providerId="LiveId" clId="{0EDB6E27-9086-5277-AB10-A63F9A905C93}" dt="2025-11-26T01:04:38.931" v="7980" actId="20577"/>
        <pc:sldMkLst>
          <pc:docMk/>
          <pc:sldMk cId="320531724" sldId="501"/>
        </pc:sldMkLst>
        <pc:spChg chg="mod">
          <ac:chgData name="Josh Hug" userId="e2159f7335c131c2" providerId="LiveId" clId="{0EDB6E27-9086-5277-AB10-A63F9A905C93}" dt="2025-11-25T21:53:50.048" v="6143" actId="20577"/>
          <ac:spMkLst>
            <pc:docMk/>
            <pc:sldMk cId="320531724" sldId="501"/>
            <ac:spMk id="2" creationId="{6C5B7520-79CF-09A7-3B71-102B849ABFAA}"/>
          </ac:spMkLst>
        </pc:spChg>
        <pc:spChg chg="mod">
          <ac:chgData name="Josh Hug" userId="e2159f7335c131c2" providerId="LiveId" clId="{0EDB6E27-9086-5277-AB10-A63F9A905C93}" dt="2025-11-26T01:04:38.931" v="7980" actId="20577"/>
          <ac:spMkLst>
            <pc:docMk/>
            <pc:sldMk cId="320531724" sldId="501"/>
            <ac:spMk id="3" creationId="{078618D1-AE4E-C047-94C8-B68FF3950CB4}"/>
          </ac:spMkLst>
        </pc:spChg>
      </pc:sldChg>
      <pc:sldChg chg="addSp modSp add mod">
        <pc:chgData name="Josh Hug" userId="e2159f7335c131c2" providerId="LiveId" clId="{0EDB6E27-9086-5277-AB10-A63F9A905C93}" dt="2025-11-26T01:04:46.502" v="8011" actId="20577"/>
        <pc:sldMkLst>
          <pc:docMk/>
          <pc:sldMk cId="997824100" sldId="502"/>
        </pc:sldMkLst>
        <pc:spChg chg="mod">
          <ac:chgData name="Josh Hug" userId="e2159f7335c131c2" providerId="LiveId" clId="{0EDB6E27-9086-5277-AB10-A63F9A905C93}" dt="2025-11-26T01:04:46.502" v="8011" actId="20577"/>
          <ac:spMkLst>
            <pc:docMk/>
            <pc:sldMk cId="997824100" sldId="502"/>
            <ac:spMk id="3" creationId="{F3287CF8-AEED-7306-5E52-9F430771EEBE}"/>
          </ac:spMkLst>
        </pc:spChg>
        <pc:spChg chg="add mod">
          <ac:chgData name="Josh Hug" userId="e2159f7335c131c2" providerId="LiveId" clId="{0EDB6E27-9086-5277-AB10-A63F9A905C93}" dt="2025-11-25T22:12:42.826" v="6969" actId="1076"/>
          <ac:spMkLst>
            <pc:docMk/>
            <pc:sldMk cId="997824100" sldId="502"/>
            <ac:spMk id="4" creationId="{F00D07E5-1D43-5FD6-C752-4DD3685A932A}"/>
          </ac:spMkLst>
        </pc:spChg>
        <pc:picChg chg="add mod">
          <ac:chgData name="Josh Hug" userId="e2159f7335c131c2" providerId="LiveId" clId="{0EDB6E27-9086-5277-AB10-A63F9A905C93}" dt="2025-11-25T22:12:31.622" v="6950" actId="1076"/>
          <ac:picMkLst>
            <pc:docMk/>
            <pc:sldMk cId="997824100" sldId="502"/>
            <ac:picMk id="1026" creationId="{AC836A8C-F15C-BFDE-5B2D-1E4CC7D6E76F}"/>
          </ac:picMkLst>
        </pc:picChg>
      </pc:sldChg>
      <pc:sldChg chg="modSp add mod">
        <pc:chgData name="Josh Hug" userId="e2159f7335c131c2" providerId="LiveId" clId="{0EDB6E27-9086-5277-AB10-A63F9A905C93}" dt="2025-11-25T22:03:02.804" v="6644" actId="20577"/>
        <pc:sldMkLst>
          <pc:docMk/>
          <pc:sldMk cId="993937677" sldId="503"/>
        </pc:sldMkLst>
        <pc:spChg chg="mod">
          <ac:chgData name="Josh Hug" userId="e2159f7335c131c2" providerId="LiveId" clId="{0EDB6E27-9086-5277-AB10-A63F9A905C93}" dt="2025-11-25T22:03:02.804" v="6644" actId="20577"/>
          <ac:spMkLst>
            <pc:docMk/>
            <pc:sldMk cId="993937677" sldId="503"/>
            <ac:spMk id="2" creationId="{E8CD5B03-A6A7-69A5-C8F0-3AAE2AC21978}"/>
          </ac:spMkLst>
        </pc:spChg>
      </pc:sldChg>
      <pc:sldChg chg="modSp add mod">
        <pc:chgData name="Josh Hug" userId="e2159f7335c131c2" providerId="LiveId" clId="{0EDB6E27-9086-5277-AB10-A63F9A905C93}" dt="2025-11-25T22:05:11.936" v="6749" actId="20577"/>
        <pc:sldMkLst>
          <pc:docMk/>
          <pc:sldMk cId="591646541" sldId="504"/>
        </pc:sldMkLst>
        <pc:spChg chg="mod">
          <ac:chgData name="Josh Hug" userId="e2159f7335c131c2" providerId="LiveId" clId="{0EDB6E27-9086-5277-AB10-A63F9A905C93}" dt="2025-11-25T22:05:11.936" v="6749" actId="20577"/>
          <ac:spMkLst>
            <pc:docMk/>
            <pc:sldMk cId="591646541" sldId="504"/>
            <ac:spMk id="3" creationId="{A5F52785-E049-58DE-B3A2-C29387716B5A}"/>
          </ac:spMkLst>
        </pc:spChg>
      </pc:sldChg>
      <pc:sldChg chg="delSp modSp add modAnim">
        <pc:chgData name="Josh Hug" userId="e2159f7335c131c2" providerId="LiveId" clId="{0EDB6E27-9086-5277-AB10-A63F9A905C93}" dt="2025-11-26T01:08:26.796" v="8022" actId="20577"/>
        <pc:sldMkLst>
          <pc:docMk/>
          <pc:sldMk cId="1281814168" sldId="505"/>
        </pc:sldMkLst>
        <pc:spChg chg="mod">
          <ac:chgData name="Josh Hug" userId="e2159f7335c131c2" providerId="LiveId" clId="{0EDB6E27-9086-5277-AB10-A63F9A905C93}" dt="2025-11-26T01:08:26.796" v="8022" actId="20577"/>
          <ac:spMkLst>
            <pc:docMk/>
            <pc:sldMk cId="1281814168" sldId="505"/>
            <ac:spMk id="3" creationId="{7DAD1973-BF95-2A5A-43F7-A9B8ED11D733}"/>
          </ac:spMkLst>
        </pc:spChg>
        <pc:picChg chg="del">
          <ac:chgData name="Josh Hug" userId="e2159f7335c131c2" providerId="LiveId" clId="{0EDB6E27-9086-5277-AB10-A63F9A905C93}" dt="2025-11-25T22:03:50.452" v="6664" actId="478"/>
          <ac:picMkLst>
            <pc:docMk/>
            <pc:sldMk cId="1281814168" sldId="505"/>
            <ac:picMk id="6" creationId="{D2D1CE27-AD98-AC12-37F7-BE3DE1229598}"/>
          </ac:picMkLst>
        </pc:picChg>
        <pc:picChg chg="del">
          <ac:chgData name="Josh Hug" userId="e2159f7335c131c2" providerId="LiveId" clId="{0EDB6E27-9086-5277-AB10-A63F9A905C93}" dt="2025-11-25T22:03:49.001" v="6663" actId="478"/>
          <ac:picMkLst>
            <pc:docMk/>
            <pc:sldMk cId="1281814168" sldId="505"/>
            <ac:picMk id="7" creationId="{2091C051-16D3-A262-F34D-E98F945838A6}"/>
          </ac:picMkLst>
        </pc:picChg>
      </pc:sldChg>
      <pc:sldChg chg="addSp delSp modSp new mod">
        <pc:chgData name="Josh Hug" userId="e2159f7335c131c2" providerId="LiveId" clId="{0EDB6E27-9086-5277-AB10-A63F9A905C93}" dt="2025-11-25T22:26:23.134" v="7670" actId="20577"/>
        <pc:sldMkLst>
          <pc:docMk/>
          <pc:sldMk cId="3717898756" sldId="506"/>
        </pc:sldMkLst>
        <pc:spChg chg="mod">
          <ac:chgData name="Josh Hug" userId="e2159f7335c131c2" providerId="LiveId" clId="{0EDB6E27-9086-5277-AB10-A63F9A905C93}" dt="2025-11-25T22:21:53.701" v="7125" actId="20577"/>
          <ac:spMkLst>
            <pc:docMk/>
            <pc:sldMk cId="3717898756" sldId="506"/>
            <ac:spMk id="2" creationId="{86CD1992-B948-C949-CFFC-935EF19F53C0}"/>
          </ac:spMkLst>
        </pc:spChg>
        <pc:spChg chg="mod">
          <ac:chgData name="Josh Hug" userId="e2159f7335c131c2" providerId="LiveId" clId="{0EDB6E27-9086-5277-AB10-A63F9A905C93}" dt="2025-11-25T22:26:23.134" v="7670" actId="20577"/>
          <ac:spMkLst>
            <pc:docMk/>
            <pc:sldMk cId="3717898756" sldId="506"/>
            <ac:spMk id="3" creationId="{23579501-FF3D-FF9C-1C6D-2951E2E71D3E}"/>
          </ac:spMkLst>
        </pc:spChg>
        <pc:spChg chg="add del mod">
          <ac:chgData name="Josh Hug" userId="e2159f7335c131c2" providerId="LiveId" clId="{0EDB6E27-9086-5277-AB10-A63F9A905C93}" dt="2025-11-25T22:22:04.930" v="7150" actId="478"/>
          <ac:spMkLst>
            <pc:docMk/>
            <pc:sldMk cId="3717898756" sldId="506"/>
            <ac:spMk id="4" creationId="{A7EF89F3-2A6D-8794-3800-B5F4B9A5B707}"/>
          </ac:spMkLst>
        </pc:spChg>
      </pc:sldChg>
      <pc:sldChg chg="add del">
        <pc:chgData name="Josh Hug" userId="e2159f7335c131c2" providerId="LiveId" clId="{0EDB6E27-9086-5277-AB10-A63F9A905C93}" dt="2025-11-25T22:15:46.910" v="6980"/>
        <pc:sldMkLst>
          <pc:docMk/>
          <pc:sldMk cId="4250810884" sldId="50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1503D0-B2A1-404A-4E4F-55A3EA65CD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BCFC8-C0DE-311A-C5A6-26DC8B4883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9414A-D032-1A4D-90CB-BC259D65F813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5B715-74B6-5B23-9A47-FF3BA0B532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0CE52-9100-415C-39A2-C29FBF018B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A23A8-7B1F-7746-ACE0-490D0656D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87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9E78D-A8C0-480E-889F-8EC1F2071405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6D8E4-4389-4BDB-844A-A58F014B2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7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35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91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130DA-03DB-EA15-8CE8-13C462C11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EF6BB-D403-3B3A-532C-7AA6C7DA3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E3AD51-6AC7-1A53-518C-E1AE0AB36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A6966-1BCA-D4FA-5262-0CC73301A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6D8E4-4389-4BDB-844A-A58F014B292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0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;p5">
            <a:extLst>
              <a:ext uri="{FF2B5EF4-FFF2-40B4-BE49-F238E27FC236}">
                <a16:creationId xmlns:a16="http://schemas.microsoft.com/office/drawing/2014/main" id="{54018777-5825-1DD9-F0F1-CB39782E2522}"/>
              </a:ext>
            </a:extLst>
          </p:cNvPr>
          <p:cNvSpPr/>
          <p:nvPr userDrawn="1"/>
        </p:nvSpPr>
        <p:spPr>
          <a:xfrm>
            <a:off x="7883" y="10251"/>
            <a:ext cx="6019800" cy="6858125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9C4DB-FE1C-AFF9-6D3D-BE4C2F5EB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483" y="2878327"/>
            <a:ext cx="4716517" cy="2387601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228E1-E086-EB78-46DA-64561B133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857" y="5430837"/>
            <a:ext cx="471914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oogle Shape;29;p5">
            <a:extLst>
              <a:ext uri="{FF2B5EF4-FFF2-40B4-BE49-F238E27FC236}">
                <a16:creationId xmlns:a16="http://schemas.microsoft.com/office/drawing/2014/main" id="{A126BCB9-91F0-D815-1454-67C972B79D9D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5" y="6687727"/>
            <a:ext cx="457200" cy="1600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21;p4">
            <a:extLst>
              <a:ext uri="{FF2B5EF4-FFF2-40B4-BE49-F238E27FC236}">
                <a16:creationId xmlns:a16="http://schemas.microsoft.com/office/drawing/2014/main" id="{0517905A-48BB-F8DB-1DE9-61D6A041865B}"/>
              </a:ext>
            </a:extLst>
          </p:cNvPr>
          <p:cNvCxnSpPr>
            <a:cxnSpLocks/>
          </p:cNvCxnSpPr>
          <p:nvPr userDrawn="1"/>
        </p:nvCxnSpPr>
        <p:spPr>
          <a:xfrm>
            <a:off x="223344" y="5311596"/>
            <a:ext cx="4882056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BE7FE5-5841-F18C-6EA7-DAFDA72B17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650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algn="l">
              <a:buSzPct val="125000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>
              <a:buFont typeface="Courier New" panose="02070309020205020404" pitchFamily="49" charset="0"/>
              <a:buChar char="o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>
              <a:buFont typeface="Wingdings" pitchFamily="2" charset="2"/>
              <a:buChar char="§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algn="l"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212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0F85-F851-4F4D-E2E6-07F71CAB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02A28-2CC0-D2A6-A218-DE8C7CFE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7" y="533400"/>
            <a:ext cx="11488745" cy="56387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>
              <a:buSzPct val="100000"/>
              <a:buFont typeface="Courier New" panose="02070309020205020404" pitchFamily="49" charset="0"/>
              <a:buChar char="o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>
              <a:buFont typeface="Wingdings" pitchFamily="2" charset="2"/>
              <a:buChar char="§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>
              <a:defRPr sz="2400" b="0" i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3DC90-05B5-A90A-60DC-914CE36E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E4CF-373C-401B-BBC8-66AC3A72A4A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Google Shape;21;p4">
            <a:extLst>
              <a:ext uri="{FF2B5EF4-FFF2-40B4-BE49-F238E27FC236}">
                <a16:creationId xmlns:a16="http://schemas.microsoft.com/office/drawing/2014/main" id="{B141A41B-8850-A20F-A868-FF9415A83C2E}"/>
              </a:ext>
            </a:extLst>
          </p:cNvPr>
          <p:cNvCxnSpPr>
            <a:cxnSpLocks/>
          </p:cNvCxnSpPr>
          <p:nvPr userDrawn="1"/>
        </p:nvCxnSpPr>
        <p:spPr>
          <a:xfrm flipV="1">
            <a:off x="88284" y="457202"/>
            <a:ext cx="10439400" cy="1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0806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FD4A60-6C16-80BA-4FEA-981785C7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6B9CB-D30E-202E-2F40-9EBE6ACE7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06E4CF-373C-401B-BBC8-66AC3A72A4A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29;p5">
            <a:extLst>
              <a:ext uri="{FF2B5EF4-FFF2-40B4-BE49-F238E27FC236}">
                <a16:creationId xmlns:a16="http://schemas.microsoft.com/office/drawing/2014/main" id="{7A750F8F-3D3A-3346-1992-68E79F83A01D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" y="6687727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339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0B5394"/>
          </a:solidFill>
          <a:latin typeface="Inter Medium" panose="02000603000000020004" pitchFamily="2" charset="0"/>
          <a:ea typeface="Inter Medium" panose="02000603000000020004" pitchFamily="2" charset="0"/>
          <a:cs typeface="Inter Medium" panose="02000603000000020004" pitchFamily="2" charset="0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Inter Light" panose="02000403000000020004" pitchFamily="2" charset="0"/>
          <a:ea typeface="Inter Light" panose="02000403000000020004" pitchFamily="2" charset="0"/>
          <a:cs typeface="Inter Light" panose="02000403000000020004" pitchFamily="2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10.png"/><Relationship Id="rId7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5.png"/><Relationship Id="rId10" Type="http://schemas.openxmlformats.org/officeDocument/2006/relationships/image" Target="../media/image170.png"/><Relationship Id="rId4" Type="http://schemas.openxmlformats.org/officeDocument/2006/relationships/image" Target="../media/image111.png"/><Relationship Id="rId9" Type="http://schemas.openxmlformats.org/officeDocument/2006/relationships/image" Target="../media/image16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decamp.org/news/normal-distribution-explained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2Tm3Yx4HWI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human-height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7" Type="http://schemas.openxmlformats.org/officeDocument/2006/relationships/image" Target="../media/image27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20.berkeley.edu/fall-2024/3-generalization/06-normal-approx/notes.html#fn4" TargetMode="External"/><Relationship Id="rId3" Type="http://schemas.openxmlformats.org/officeDocument/2006/relationships/image" Target="../media/image330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5.png"/><Relationship Id="rId5" Type="http://schemas.openxmlformats.org/officeDocument/2006/relationships/image" Target="../media/image43.png"/><Relationship Id="rId10" Type="http://schemas.openxmlformats.org/officeDocument/2006/relationships/image" Target="../media/image35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5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joshh.ug/cs70/joint_gaussian_pdf.htm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60.png"/><Relationship Id="rId9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0.png"/><Relationship Id="rId7" Type="http://schemas.openxmlformats.org/officeDocument/2006/relationships/image" Target="../media/image8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5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8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1.png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9.png"/><Relationship Id="rId7" Type="http://schemas.openxmlformats.org/officeDocument/2006/relationships/image" Target="../media/image82.png"/><Relationship Id="rId12" Type="http://schemas.openxmlformats.org/officeDocument/2006/relationships/image" Target="../media/image96.png"/><Relationship Id="rId2" Type="http://schemas.openxmlformats.org/officeDocument/2006/relationships/image" Target="../media/image8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81.png"/><Relationship Id="rId15" Type="http://schemas.openxmlformats.org/officeDocument/2006/relationships/image" Target="../media/image85.png"/><Relationship Id="rId10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Relationship Id="rId1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06.pn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12" Type="http://schemas.openxmlformats.org/officeDocument/2006/relationships/image" Target="../media/image105.png"/><Relationship Id="rId2" Type="http://schemas.openxmlformats.org/officeDocument/2006/relationships/image" Target="../media/image99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5" Type="http://schemas.openxmlformats.org/officeDocument/2006/relationships/image" Target="../media/image87.png"/><Relationship Id="rId10" Type="http://schemas.openxmlformats.org/officeDocument/2006/relationships/image" Target="../media/image103.png"/><Relationship Id="rId4" Type="http://schemas.openxmlformats.org/officeDocument/2006/relationships/image" Target="../media/image90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AD06B-8A81-B8E2-CDB3-CBF6EFB9E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6F37-E20B-F41C-B85F-60362627E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Warmup Exercise / Detour: Prove this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964DA-EF1E-8B0D-F7B9-691B47F564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641143" cy="2091267"/>
              </a:xfrm>
            </p:spPr>
            <p:txBody>
              <a:bodyPr/>
              <a:lstStyle/>
              <a:p>
                <a:r>
                  <a:rPr lang="en-US" dirty="0"/>
                  <a:t>Before we get started with today’s lecture, let’s warm up by proving a lemma that will be useful later.</a:t>
                </a:r>
              </a:p>
              <a:p>
                <a:endParaRPr lang="en-US" sz="600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an RV with PDF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.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if we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then what is the PDF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We have that:</a:t>
                </a:r>
              </a:p>
              <a:p>
                <a:endParaRPr lang="en-US" dirty="0"/>
              </a:p>
              <a:p>
                <a:r>
                  <a:rPr lang="en-US" dirty="0"/>
                  <a:t>How do we get the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from the CDF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964DA-EF1E-8B0D-F7B9-691B47F564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641143" cy="2091267"/>
              </a:xfrm>
              <a:blipFill>
                <a:blip r:embed="rId2"/>
                <a:stretch>
                  <a:fillRect l="-763" t="-2424" b="-10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0EAEEC-E77D-A73C-3B29-65CFA7CE89B8}"/>
                  </a:ext>
                </a:extLst>
              </p:cNvPr>
              <p:cNvSpPr txBox="1"/>
              <p:nvPr/>
            </p:nvSpPr>
            <p:spPr>
              <a:xfrm>
                <a:off x="2099733" y="3164324"/>
                <a:ext cx="2810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0EAEEC-E77D-A73C-3B29-65CFA7CE8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733" y="3164324"/>
                <a:ext cx="2810933" cy="461665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D18F8E-890C-6EC5-02D8-299D985149CE}"/>
                  </a:ext>
                </a:extLst>
              </p:cNvPr>
              <p:cNvSpPr txBox="1"/>
              <p:nvPr/>
            </p:nvSpPr>
            <p:spPr>
              <a:xfrm>
                <a:off x="4470403" y="3180794"/>
                <a:ext cx="2810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D18F8E-890C-6EC5-02D8-299D98514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3" y="3180794"/>
                <a:ext cx="2810933" cy="461665"/>
              </a:xfrm>
              <a:prstGeom prst="rect">
                <a:avLst/>
              </a:prstGeom>
              <a:blipFill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1EBF53-10C3-1261-BB06-43846045F3E3}"/>
                  </a:ext>
                </a:extLst>
              </p:cNvPr>
              <p:cNvSpPr txBox="1"/>
              <p:nvPr/>
            </p:nvSpPr>
            <p:spPr>
              <a:xfrm>
                <a:off x="6841073" y="2976852"/>
                <a:ext cx="2810933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1EBF53-10C3-1261-BB06-43846045F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073" y="2976852"/>
                <a:ext cx="2810933" cy="822469"/>
              </a:xfrm>
              <a:prstGeom prst="rect">
                <a:avLst/>
              </a:prstGeom>
              <a:blipFill>
                <a:blip r:embed="rId5"/>
                <a:stretch>
                  <a:fillRect b="-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C623D8-25F6-67DA-690D-BE9C8E0F793A}"/>
                  </a:ext>
                </a:extLst>
              </p:cNvPr>
              <p:cNvSpPr txBox="1"/>
              <p:nvPr/>
            </p:nvSpPr>
            <p:spPr>
              <a:xfrm>
                <a:off x="8923867" y="2987367"/>
                <a:ext cx="2810933" cy="80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C623D8-25F6-67DA-690D-BE9C8E0F7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867" y="2987367"/>
                <a:ext cx="2810933" cy="801438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361508-79DE-102B-B6F7-444C697A61F2}"/>
                  </a:ext>
                </a:extLst>
              </p:cNvPr>
              <p:cNvSpPr txBox="1"/>
              <p:nvPr/>
            </p:nvSpPr>
            <p:spPr>
              <a:xfrm>
                <a:off x="190329" y="5706118"/>
                <a:ext cx="2810933" cy="872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361508-79DE-102B-B6F7-444C697A6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29" y="5706118"/>
                <a:ext cx="2810933" cy="8722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327A978-3D29-03D5-05BE-ADB44E689EC1}"/>
              </a:ext>
            </a:extLst>
          </p:cNvPr>
          <p:cNvSpPr txBox="1"/>
          <p:nvPr/>
        </p:nvSpPr>
        <p:spPr>
          <a:xfrm>
            <a:off x="7281336" y="4206676"/>
            <a:ext cx="2243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Differentiate!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41AA29-5CDD-2245-8952-64A71A7EE967}"/>
                  </a:ext>
                </a:extLst>
              </p:cNvPr>
              <p:cNvSpPr txBox="1"/>
              <p:nvPr/>
            </p:nvSpPr>
            <p:spPr>
              <a:xfrm>
                <a:off x="2766775" y="5410888"/>
                <a:ext cx="2233358" cy="1193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41AA29-5CDD-2245-8952-64A71A7EE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775" y="5410888"/>
                <a:ext cx="2233358" cy="1193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78C8D5-6A98-C11C-91EB-1F97EEE234CD}"/>
                  </a:ext>
                </a:extLst>
              </p:cNvPr>
              <p:cNvSpPr txBox="1"/>
              <p:nvPr/>
            </p:nvSpPr>
            <p:spPr>
              <a:xfrm>
                <a:off x="4821603" y="5672248"/>
                <a:ext cx="2599259" cy="801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78C8D5-6A98-C11C-91EB-1F97EEE23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603" y="5672248"/>
                <a:ext cx="2599259" cy="801438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67F8E66-C597-8F05-FCF7-702F4DA5340E}"/>
                  </a:ext>
                </a:extLst>
              </p:cNvPr>
              <p:cNvSpPr/>
              <p:nvPr/>
            </p:nvSpPr>
            <p:spPr>
              <a:xfrm>
                <a:off x="7772400" y="4758267"/>
                <a:ext cx="4301067" cy="194733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>
                    <a:solidFill>
                      <a:sysClr val="windowText" lastClr="000000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If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aX</m:t>
                    </m:r>
                    <m: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600">
                    <a:solidFill>
                      <a:sysClr val="windowText" lastClr="000000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, then</a:t>
                </a:r>
              </a:p>
              <a:p>
                <a:pPr algn="ctr"/>
                <a:endParaRPr lang="en-US" sz="2600">
                  <a:solidFill>
                    <a:sysClr val="windowText" lastClr="000000"/>
                  </a:solidFill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</m:e>
                      </m:d>
                      <m:r>
                        <a:rPr lang="en-US" sz="2600" b="0" i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600" b="0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US" sz="2600">
                  <a:solidFill>
                    <a:sysClr val="windowText" lastClr="000000"/>
                  </a:solidFill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67F8E66-C597-8F05-FCF7-702F4DA53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4758267"/>
                <a:ext cx="4301067" cy="19473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96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4" grpId="0"/>
      <p:bldP spid="15" grpId="0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B42D2-98FD-3850-7C38-5397B2888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C152-70C2-C3B3-E872-2B029245A1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Distribution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96753-E022-0724-23DB-D3B8A76113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24, CS70 Fall 2024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F4DAD-26E7-DD59-7DC3-98BD249C9CB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endParaRPr lang="en-US" b="1">
              <a:solidFill>
                <a:schemeClr val="accent3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0DB51E5A-1C17-F5D5-C4DC-9C7EBB6BC512}"/>
              </a:ext>
            </a:extLst>
          </p:cNvPr>
          <p:cNvSpPr txBox="1">
            <a:spLocks/>
          </p:cNvSpPr>
          <p:nvPr/>
        </p:nvSpPr>
        <p:spPr>
          <a:xfrm>
            <a:off x="6248400" y="2174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007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E35E-DEBA-95ED-D6EE-EA111081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Gaussian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B7F2C-476D-8A69-F4DD-925EA3942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Gaussian distribution is probably the most famous continuous distribution.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Arises naturally in many theoretical contexts.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Useful for modeling real world phenomena.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Has very convenient mathematical properties.</a:t>
            </a:r>
          </a:p>
        </p:txBody>
      </p:sp>
    </p:spTree>
    <p:extLst>
      <p:ext uri="{BB962C8B-B14F-4D97-AF65-F5344CB8AC3E}">
        <p14:creationId xmlns:p14="http://schemas.microsoft.com/office/powerpoint/2010/main" val="2718116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B0BBC-EE4E-D293-6568-8D7407BC2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DDB3-5F74-6798-7DE8-C8032C0D5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 (Gaussian)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D9351-3F62-5407-3E0B-8DBBD3F290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We say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Gaussian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Normal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or more simply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if its PDF is:</a:t>
                </a:r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800" dirty="0"/>
              </a:p>
              <a:p>
                <a:r>
                  <a:rPr lang="en-US" sz="2800" b="0" dirty="0"/>
                  <a:t>I will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Gaussian</m:t>
                    </m:r>
                  </m:oMath>
                </a14:m>
                <a:r>
                  <a:rPr lang="en-US" sz="2800" b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Normal</m:t>
                    </m:r>
                  </m:oMath>
                </a14:m>
                <a:r>
                  <a:rPr lang="en-US" sz="2800" b="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b="0" dirty="0"/>
                  <a:t> interchangeably.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D9351-3F62-5407-3E0B-8DBBD3F290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4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42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B3A02-107F-4A9D-ABD5-786536159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1EF1D-31C7-9619-3EDB-1F07FFA1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Gaussian PDF Visually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55F6B-6D1A-7176-AAE6-6C92DB2C38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PDF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Gaussian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5, 25</m:t>
                        </m:r>
                      </m:e>
                    </m:d>
                  </m:oMath>
                </a14:m>
                <a:r>
                  <a:rPr lang="en-US" dirty="0"/>
                  <a:t> is below: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55F6B-6D1A-7176-AAE6-6C92DB2C38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F6448857-EC25-AFDA-B37D-CE673A720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918598"/>
            <a:ext cx="11277602" cy="5638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98651-BF3D-1A7A-39FC-5F7F132AE5D4}"/>
                  </a:ext>
                </a:extLst>
              </p:cNvPr>
              <p:cNvSpPr txBox="1"/>
              <p:nvPr/>
            </p:nvSpPr>
            <p:spPr>
              <a:xfrm>
                <a:off x="304800" y="1849787"/>
                <a:ext cx="6146222" cy="689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−5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2×25</m:t>
                          </m:r>
                        </m:sup>
                      </m:sSup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98651-BF3D-1A7A-39FC-5F7F132AE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849787"/>
                <a:ext cx="6146222" cy="689291"/>
              </a:xfrm>
              <a:prstGeom prst="rect">
                <a:avLst/>
              </a:prstGeom>
              <a:blipFill>
                <a:blip r:embed="rId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9384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49EF3-406D-CE4E-316A-7F6C96C9D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C173-B63D-0091-3C37-2282F46B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the Probability of an Event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3F58FE-1637-1484-05CF-201757448B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we have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(5, 25)</m:t>
                    </m:r>
                  </m:oMath>
                </a14:m>
                <a:r>
                  <a:rPr lang="en-US" dirty="0"/>
                  <a:t>, 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3F58FE-1637-1484-05CF-201757448B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27FFAD37-C2D6-8304-3F16-E8F231A33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33" y="2650063"/>
            <a:ext cx="8415867" cy="420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1ADC35-7C71-4817-1983-D213B2E60DBD}"/>
                  </a:ext>
                </a:extLst>
              </p:cNvPr>
              <p:cNvSpPr txBox="1"/>
              <p:nvPr/>
            </p:nvSpPr>
            <p:spPr>
              <a:xfrm>
                <a:off x="1270001" y="1469447"/>
                <a:ext cx="6096000" cy="989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−5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600" dirty="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1ADC35-7C71-4817-1983-D213B2E60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1" y="1469447"/>
                <a:ext cx="6096000" cy="989502"/>
              </a:xfrm>
              <a:prstGeom prst="rect">
                <a:avLst/>
              </a:prstGeom>
              <a:blipFill>
                <a:blip r:embed="rId4"/>
                <a:stretch>
                  <a:fillRect t="-160759" b="-237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A9D52D-C378-47C6-4466-FCA6FBDDCC57}"/>
                  </a:ext>
                </a:extLst>
              </p:cNvPr>
              <p:cNvSpPr txBox="1"/>
              <p:nvPr/>
            </p:nvSpPr>
            <p:spPr>
              <a:xfrm>
                <a:off x="5838029" y="1873300"/>
                <a:ext cx="127000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≈</m:t>
                      </m:r>
                    </m:oMath>
                  </m:oMathPara>
                </a14:m>
                <a:endParaRPr lang="en-US" sz="26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4681AC-8F97-5920-43AE-DBBC5F8A7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29" y="1873300"/>
                <a:ext cx="127000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AAED3F-8778-EFD8-9322-22C7D671B8DC}"/>
                  </a:ext>
                </a:extLst>
              </p:cNvPr>
              <p:cNvSpPr txBox="1"/>
              <p:nvPr/>
            </p:nvSpPr>
            <p:spPr>
              <a:xfrm>
                <a:off x="7366001" y="1873300"/>
                <a:ext cx="127000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0.1587</m:t>
                      </m:r>
                    </m:oMath>
                  </m:oMathPara>
                </a14:m>
                <a:endParaRPr lang="en-US" sz="26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D0DCF6-2A6C-088D-DB5D-EF6506FC5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01" y="1873300"/>
                <a:ext cx="1270001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06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6690-C7D9-20F7-2B84-C30B68B32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3091058D-E7C9-AFB5-1160-A88E67F3D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2" y="1532463"/>
            <a:ext cx="10972804" cy="54864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06947D-0D0F-9DE2-4F9A-046DC641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CDF of a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FD194-91E8-C8FF-91AB-23C88B7854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CDF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Normal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(5, 25)</m:t>
                    </m:r>
                  </m:oMath>
                </a14:m>
                <a:r>
                  <a:rPr lang="en-US" dirty="0"/>
                  <a:t> is given below.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≈0.1587</m:t>
                    </m:r>
                  </m:oMath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Note: There is no closed-form expression for the CDF.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FD194-91E8-C8FF-91AB-23C88B785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34939D-3C51-37A3-9B27-5F4ACD4712CE}"/>
                  </a:ext>
                </a:extLst>
              </p:cNvPr>
              <p:cNvSpPr txBox="1"/>
              <p:nvPr/>
            </p:nvSpPr>
            <p:spPr>
              <a:xfrm>
                <a:off x="273627" y="2462851"/>
                <a:ext cx="6146222" cy="990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/50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pPr algn="ctr"/>
                <a:endParaRPr lang="en-US" sz="18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34939D-3C51-37A3-9B27-5F4ACD471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27" y="2462851"/>
                <a:ext cx="6146222" cy="990399"/>
              </a:xfrm>
              <a:prstGeom prst="rect">
                <a:avLst/>
              </a:prstGeom>
              <a:blipFill>
                <a:blip r:embed="rId4"/>
                <a:stretch>
                  <a:fillRect t="-110127" b="-136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800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9C044-92B5-38D4-29B0-865A9D173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a red line&#10;&#10;Description automatically generated">
            <a:extLst>
              <a:ext uri="{FF2B5EF4-FFF2-40B4-BE49-F238E27FC236}">
                <a16:creationId xmlns:a16="http://schemas.microsoft.com/office/drawing/2014/main" id="{5BD3B86D-19EC-313A-A18B-D008A4132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2" y="1532463"/>
            <a:ext cx="10972804" cy="54864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3F020-43F2-82EC-3F46-58042F5F4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CDF of a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C49F3-3C86-BC5D-521C-86F5802A9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Or symbolically we can write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1587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Other quantities: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977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1164C-657F-A860-FA34-DFF0D8336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05E6DD-8B28-F306-68CC-C85598E88B3D}"/>
                  </a:ext>
                </a:extLst>
              </p:cNvPr>
              <p:cNvSpPr txBox="1"/>
              <p:nvPr/>
            </p:nvSpPr>
            <p:spPr>
              <a:xfrm>
                <a:off x="273627" y="2462851"/>
                <a:ext cx="6146222" cy="990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/50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pPr algn="ctr"/>
                <a:endParaRPr lang="en-US" sz="18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05E6DD-8B28-F306-68CC-C85598E88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27" y="2462851"/>
                <a:ext cx="6146222" cy="990399"/>
              </a:xfrm>
              <a:prstGeom prst="rect">
                <a:avLst/>
              </a:prstGeom>
              <a:blipFill>
                <a:blip r:embed="rId4"/>
                <a:stretch>
                  <a:fillRect t="-110127" b="-136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623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D38A9-0B8F-06D1-1DF3-E05F4C9EF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37BB-C72E-7A61-5F43-9924CDF52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68–95–99.7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B9E3A-AA1B-B6A7-CBBC-82BC52FD9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7" y="533400"/>
            <a:ext cx="5565545" cy="5638732"/>
          </a:xfrm>
        </p:spPr>
        <p:txBody>
          <a:bodyPr/>
          <a:lstStyle/>
          <a:p>
            <a:r>
              <a:rPr lang="en-US"/>
              <a:t>The 68-95-99.7 rule tells us that for a normally distributed random variable: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~68% of the mass is within one standard deviation.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95% of the mass is within two standard deviations.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99.7% of the mass is within three standard deviations.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The “Z-score” is the number of standard deviations you are from the mean.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101456B1-BE42-5CDD-7570-AFBF6AE54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202" y="795068"/>
            <a:ext cx="6211763" cy="552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7F345D-054F-1BB9-6145-3A5CE799765C}"/>
              </a:ext>
            </a:extLst>
          </p:cNvPr>
          <p:cNvSpPr txBox="1"/>
          <p:nvPr/>
        </p:nvSpPr>
        <p:spPr>
          <a:xfrm>
            <a:off x="10334445" y="6324600"/>
            <a:ext cx="3899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  <a:hlinkClick r:id="rId3"/>
              </a:rPr>
              <a:t>Link to blog</a:t>
            </a:r>
            <a:endParaRPr lang="en-US" sz="2400">
              <a:latin typeface="Inter Light" panose="02000403000000020004" pitchFamily="2" charset="0"/>
              <a:ea typeface="Inter Light" panose="02000403000000020004" pitchFamily="2" charset="0"/>
              <a:cs typeface="Inter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863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BA9C8-E8D7-2E0B-C40F-5C42915FF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4A9A-2B12-EE34-49BF-AA4D4ACA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 (Gaussian)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291E03-F292-428A-7190-07F02398A8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Gaussian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Normal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or more simply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if its PDF is:</a:t>
                </a:r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b="0" dirty="0"/>
              </a:p>
              <a:p>
                <a:endParaRPr lang="en-US" dirty="0"/>
              </a:p>
              <a:p>
                <a:r>
                  <a:rPr lang="en-US" b="0" dirty="0"/>
                  <a:t>As we saw in lecture 21, we can standardize any random variable by subtracting the mean and dividing by </a:t>
                </a:r>
                <a:r>
                  <a:rPr lang="en-US" dirty="0"/>
                  <a:t>the standard deviation, i.e.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Thus we say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is a “standard” Normal (or “standard” Gaussian) if it has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  <a:endParaRPr lang="en-US" sz="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291E03-F292-428A-7190-07F02398A8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b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24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386A0-00E8-B1A9-8416-3AA6B197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2A96-7495-CF8B-8916-22DF1D129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 (Gaussian)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18AAF6-5274-C807-B334-D82D877F1A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Naturally, the standard normal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has the distribution</a:t>
                </a:r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/2 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/>
              </a:p>
              <a:p>
                <a:r>
                  <a:rPr lang="en-US" dirty="0"/>
                  <a:t>The standard Gaussian CDF is so important that it’s often written (in probability contexts) as simply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. This is a capital Greek “Phi”.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=0.997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Interpretation: Chance of being 3 standard deviations or less from the mean is 99.7%.</a:t>
                </a:r>
              </a:p>
              <a:p>
                <a:endParaRPr lang="en-US" sz="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18AAF6-5274-C807-B334-D82D877F1A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9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5B28-D3F5-7DD7-D8DE-F02B2822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Colada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48D5D-8FFC-7A6D-3544-14B1912A8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 Colada “is a blog dedicated to investigative analysis and replication of academic research, focusing in particular on the validity of findings in the social sciences.”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blog is run by Uri </a:t>
            </a:r>
            <a:r>
              <a:rPr lang="en-US" err="1"/>
              <a:t>Simonsohn</a:t>
            </a:r>
            <a:r>
              <a:rPr lang="en-US"/>
              <a:t> at ESADE Business School in Barcelona, Leif Nelson at Haas here at Berkeley, and Joseph Simmons at the Wharton School at Penn.</a:t>
            </a:r>
          </a:p>
          <a:p>
            <a:endParaRPr lang="en-US"/>
          </a:p>
          <a:p>
            <a:r>
              <a:rPr lang="en-US"/>
              <a:t>Their work has found evidence of serious academic misconduct, even among world class researchers at universities like Harvard and Duke. See </a:t>
            </a:r>
            <a:r>
              <a:rPr lang="en-US">
                <a:hlinkClick r:id="rId2"/>
              </a:rPr>
              <a:t>this video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Today, we’ll get a glimpse into one of the mathematical techniques that make it possible to sniff out this type of fraud.</a:t>
            </a:r>
          </a:p>
        </p:txBody>
      </p:sp>
    </p:spTree>
    <p:extLst>
      <p:ext uri="{BB962C8B-B14F-4D97-AF65-F5344CB8AC3E}">
        <p14:creationId xmlns:p14="http://schemas.microsoft.com/office/powerpoint/2010/main" val="3436653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7B9EB-DFFB-C12E-405A-13818DDFC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C46C52-BB0C-C88C-B644-E638D3B703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The Gaussian CDF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34CFD6-9F2B-DEE4-7D9E-53A5A5CF9A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70" t="-14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818CE2-3599-2169-5A54-75B3DECBB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Example: Assuming heights are normally distributed. Average height of a male in this dataset (</a:t>
                </a:r>
                <a:r>
                  <a:rPr lang="en-US" dirty="0">
                    <a:hlinkClick r:id="rId3"/>
                  </a:rPr>
                  <a:t>https://ourworldindata.org/human-height</a:t>
                </a:r>
                <a:r>
                  <a:rPr lang="en-US" dirty="0"/>
                  <a:t>) is ~69 inches, and standard deviation is ~3 inches.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Chance of being as tall as Josh Hug or shorter (64 inches)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=4.78%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Chance of being as tall as John DeNero (76 inches?) or taller: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818CE2-3599-2169-5A54-75B3DECBB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78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08EB-985A-70FC-8501-20D32FA5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 (Gaussian)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65F4AD-C4CD-9F8A-A80D-099B81A1A0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Gaussian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Normal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or more simply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if its PDF is:</a:t>
                </a:r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“standard” Normal (or “standard” Gaussian) if it has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/2 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endParaRPr lang="en-US" sz="600" dirty="0"/>
              </a:p>
              <a:p>
                <a:r>
                  <a:rPr lang="en-US" dirty="0"/>
                  <a:t>Note: It’s no coincidence that the parameters of a Gaussian use the same symbols we usually use for mean and variance. We’ll come back to this.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65F4AD-C4CD-9F8A-A80D-099B81A1A0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883" b="-10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63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0783D-6951-DDBD-9925-C154D6F2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A5B0-E6D8-619B-7861-0F0381745E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Affine Gaussian Transformations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B802B-8A52-3C91-9A83-4934EC3A58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24, CS70 Fall 2024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F920B2-B026-80C2-9516-03EB9F7DB3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endParaRPr lang="en-US" b="1">
              <a:solidFill>
                <a:schemeClr val="accent3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5FB2A0F3-22F4-2119-A612-A349CC070D0A}"/>
              </a:ext>
            </a:extLst>
          </p:cNvPr>
          <p:cNvSpPr txBox="1">
            <a:spLocks/>
          </p:cNvSpPr>
          <p:nvPr/>
        </p:nvSpPr>
        <p:spPr>
          <a:xfrm>
            <a:off x="6248400" y="2174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868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B7520-79CF-09A7-3B71-102B849A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8618D1-AE4E-C047-94C8-B68FF3950C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have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 geometric?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a geometric?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8618D1-AE4E-C047-94C8-B68FF3950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31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05669-391F-5DB7-7871-C0DD75C20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5FF2-4A0A-20E5-700B-5AB44AD3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87CF8-AEED-7306-5E52-9F430771E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have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 geometric?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a geometric?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Neither are true. But for Gaussian random variables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Gaussian.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Gaussian.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87CF8-AEED-7306-5E52-9F430771E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C836A8C-F15C-BFDE-5B2D-1E4CC7D6E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234" y="4620490"/>
            <a:ext cx="2085109" cy="20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0D07E5-1D43-5FD6-C752-4DD3685A932A}"/>
              </a:ext>
            </a:extLst>
          </p:cNvPr>
          <p:cNvSpPr txBox="1"/>
          <p:nvPr/>
        </p:nvSpPr>
        <p:spPr>
          <a:xfrm>
            <a:off x="10169237" y="4158825"/>
            <a:ext cx="219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err="1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joshh.ug</a:t>
            </a:r>
            <a:r>
              <a:rPr lang="en-US" sz="2400" dirty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/A</a:t>
            </a:r>
          </a:p>
        </p:txBody>
      </p:sp>
    </p:spTree>
    <p:extLst>
      <p:ext uri="{BB962C8B-B14F-4D97-AF65-F5344CB8AC3E}">
        <p14:creationId xmlns:p14="http://schemas.microsoft.com/office/powerpoint/2010/main" val="997824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5B54-16F1-E91B-265B-9A33BE57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67CC9-AF64-2A55-548D-2A912C383E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Gaussian properties to prove:</a:t>
                </a:r>
              </a:p>
              <a:p>
                <a:r>
                  <a:rPr lang="en-US" b="0" dirty="0"/>
                  <a:t>1.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2.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67CC9-AF64-2A55-548D-2A912C383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55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703B-3F47-831C-3BA3-18EB2A70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Property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C07E38-A474-A911-7A67-E914781763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641143" cy="5638732"/>
              </a:xfrm>
            </p:spPr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/>
                  <a:t>, and we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. In other words: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If we add a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 to a standard Gaussian RV, then we get a new Gaussian RV whose first parameter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If we multiply a standard Gaussian RV by a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, then we get a new Gaussian RV whose second parameter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To prove this, we’ll use our warmup lemma!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C07E38-A474-A911-7A67-E91478176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641143" cy="5638732"/>
              </a:xfrm>
              <a:blipFill>
                <a:blip r:embed="rId2"/>
                <a:stretch>
                  <a:fillRect l="-785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723D52-65F9-8656-B40E-F97E841412B3}"/>
                  </a:ext>
                </a:extLst>
              </p:cNvPr>
              <p:cNvSpPr/>
              <p:nvPr/>
            </p:nvSpPr>
            <p:spPr>
              <a:xfrm>
                <a:off x="7772400" y="4758267"/>
                <a:ext cx="4301067" cy="194733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ysClr val="windowText" lastClr="000000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If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aX</m:t>
                    </m:r>
                    <m: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600" dirty="0">
                    <a:solidFill>
                      <a:sysClr val="windowText" lastClr="000000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, then</a:t>
                </a:r>
              </a:p>
              <a:p>
                <a:pPr algn="ctr"/>
                <a:endParaRPr lang="en-US" sz="2600" dirty="0">
                  <a:solidFill>
                    <a:sysClr val="windowText" lastClr="000000"/>
                  </a:solidFill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</m:e>
                      </m:d>
                      <m:r>
                        <a:rPr lang="en-US" sz="2600" b="0" i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600" b="0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US" sz="2600" dirty="0">
                  <a:solidFill>
                    <a:sysClr val="windowText" lastClr="000000"/>
                  </a:solidFill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723D52-65F9-8656-B40E-F97E84141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4758267"/>
                <a:ext cx="4301067" cy="1947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9396A9D-3E99-11FA-D93E-7D82AD337FD7}"/>
              </a:ext>
            </a:extLst>
          </p:cNvPr>
          <p:cNvSpPr txBox="1"/>
          <p:nvPr/>
        </p:nvSpPr>
        <p:spPr>
          <a:xfrm>
            <a:off x="7650186" y="4179373"/>
            <a:ext cx="425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Warmup Lemma</a:t>
            </a:r>
          </a:p>
        </p:txBody>
      </p:sp>
    </p:spTree>
    <p:extLst>
      <p:ext uri="{BB962C8B-B14F-4D97-AF65-F5344CB8AC3E}">
        <p14:creationId xmlns:p14="http://schemas.microsoft.com/office/powerpoint/2010/main" val="4017962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2CED8-3070-24A3-ABD2-06DE43E8E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D1A9-8B1D-70EC-C638-33C0EF3B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Property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164BED-F400-45F3-FBBF-B12E9D240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641143" cy="5638732"/>
              </a:xfrm>
            </p:spPr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/>
                  <a:t>, and we define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Proof: We have that</a:t>
                </a:r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164BED-F400-45F3-FBBF-B12E9D240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641143" cy="5638732"/>
              </a:xfrm>
              <a:blipFill>
                <a:blip r:embed="rId2"/>
                <a:stretch>
                  <a:fillRect l="-785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B67311F-172F-9326-3CB0-8588FA15C91E}"/>
                  </a:ext>
                </a:extLst>
              </p:cNvPr>
              <p:cNvSpPr/>
              <p:nvPr/>
            </p:nvSpPr>
            <p:spPr>
              <a:xfrm>
                <a:off x="7772400" y="4758267"/>
                <a:ext cx="4301067" cy="194733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ysClr val="windowText" lastClr="000000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If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aX</m:t>
                    </m:r>
                    <m: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600" dirty="0">
                    <a:solidFill>
                      <a:sysClr val="windowText" lastClr="000000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, then</a:t>
                </a:r>
              </a:p>
              <a:p>
                <a:pPr algn="ctr"/>
                <a:endParaRPr lang="en-US" sz="2600" dirty="0">
                  <a:solidFill>
                    <a:sysClr val="windowText" lastClr="000000"/>
                  </a:solidFill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</m:e>
                      </m:d>
                      <m:r>
                        <a:rPr lang="en-US" sz="2600" b="0" i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600" b="0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US" sz="2600" dirty="0">
                  <a:solidFill>
                    <a:sysClr val="windowText" lastClr="000000"/>
                  </a:solidFill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B67311F-172F-9326-3CB0-8588FA15C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4758267"/>
                <a:ext cx="4301067" cy="1947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B7CF63-2B95-62C1-607E-04806BB7AE83}"/>
                  </a:ext>
                </a:extLst>
              </p:cNvPr>
              <p:cNvSpPr txBox="1"/>
              <p:nvPr/>
            </p:nvSpPr>
            <p:spPr>
              <a:xfrm>
                <a:off x="2917028" y="1403786"/>
                <a:ext cx="3335867" cy="918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/2 </m:t>
                          </m:r>
                        </m:sup>
                      </m:sSup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B7CF63-2B95-62C1-607E-04806BB7A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028" y="1403786"/>
                <a:ext cx="3335867" cy="9188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B7ADBC-96D6-8BEC-292C-0F290416BA1A}"/>
                  </a:ext>
                </a:extLst>
              </p:cNvPr>
              <p:cNvSpPr txBox="1"/>
              <p:nvPr/>
            </p:nvSpPr>
            <p:spPr>
              <a:xfrm>
                <a:off x="2616198" y="2442149"/>
                <a:ext cx="4682068" cy="948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/2 </m:t>
                          </m:r>
                        </m:sup>
                      </m:sSup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B7ADBC-96D6-8BEC-292C-0F290416B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198" y="2442149"/>
                <a:ext cx="4682068" cy="9484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5D46F9-396B-A9E7-064C-4A2253AAFB36}"/>
                  </a:ext>
                </a:extLst>
              </p:cNvPr>
              <p:cNvSpPr txBox="1"/>
              <p:nvPr/>
            </p:nvSpPr>
            <p:spPr>
              <a:xfrm>
                <a:off x="118533" y="4808074"/>
                <a:ext cx="5435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This is the PDF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5D46F9-396B-A9E7-064C-4A2253AAF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33" y="4808074"/>
                <a:ext cx="5435600" cy="461665"/>
              </a:xfrm>
              <a:prstGeom prst="rect">
                <a:avLst/>
              </a:prstGeom>
              <a:blipFill>
                <a:blip r:embed="rId6"/>
                <a:stretch>
                  <a:fillRect l="-1682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CE7BDA-F8DD-CDC0-3A3E-98461B0874A4}"/>
                  </a:ext>
                </a:extLst>
              </p:cNvPr>
              <p:cNvSpPr txBox="1"/>
              <p:nvPr/>
            </p:nvSpPr>
            <p:spPr>
              <a:xfrm>
                <a:off x="3014656" y="3528657"/>
                <a:ext cx="4682068" cy="918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/2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CE7BDA-F8DD-CDC0-3A3E-98461B087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656" y="3528657"/>
                <a:ext cx="4682068" cy="9188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50C5F90-978F-7266-DFB7-74474DA093DD}"/>
              </a:ext>
            </a:extLst>
          </p:cNvPr>
          <p:cNvSpPr txBox="1"/>
          <p:nvPr/>
        </p:nvSpPr>
        <p:spPr>
          <a:xfrm>
            <a:off x="7650186" y="4179373"/>
            <a:ext cx="425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Warmup Lemma</a:t>
            </a:r>
          </a:p>
        </p:txBody>
      </p:sp>
    </p:spTree>
    <p:extLst>
      <p:ext uri="{BB962C8B-B14F-4D97-AF65-F5344CB8AC3E}">
        <p14:creationId xmlns:p14="http://schemas.microsoft.com/office/powerpoint/2010/main" val="357942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5B9B1-0A01-F649-B6A6-3F85857C5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B0EC5-3E99-006E-114B-DB5587D5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Property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F01F8D-5989-EC18-6FEF-EAF4832468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641143" cy="5638732"/>
              </a:xfrm>
            </p:spPr>
            <p:txBody>
              <a:bodyPr/>
              <a:lstStyle/>
              <a:p>
                <a:r>
                  <a:rPr lang="en-US"/>
                  <a:t>We’ve shown that 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/>
                  <a:t>, and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Naturally,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, we can do the reverse transformation to recover the original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. That is,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, then: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F01F8D-5989-EC18-6FEF-EAF4832468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641143" cy="5638732"/>
              </a:xfrm>
              <a:blipFill>
                <a:blip r:embed="rId2"/>
                <a:stretch>
                  <a:fillRect l="-785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813BF4-3AD1-E25D-BB9B-8D0300233228}"/>
                  </a:ext>
                </a:extLst>
              </p:cNvPr>
              <p:cNvSpPr txBox="1"/>
              <p:nvPr/>
            </p:nvSpPr>
            <p:spPr>
              <a:xfrm>
                <a:off x="2188894" y="3197961"/>
                <a:ext cx="7213600" cy="78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(0, 1)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813BF4-3AD1-E25D-BB9B-8D0300233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894" y="3197961"/>
                <a:ext cx="7213600" cy="783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59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3C042-FEAA-BEC9-F17A-EC31E3532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303BC-56E1-3BA7-2DF3-24E689D3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Reflection on Gaussian Properties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AD1973-BF95-2A5A-43F7-A9B8ED11D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Gaussian properties to prove:</a:t>
                </a:r>
              </a:p>
              <a:p>
                <a:r>
                  <a:rPr lang="en-US" dirty="0"/>
                  <a:t>1.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2.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other words, any affine transformation of a Gaussian is also Gaussian.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/>
                  <a:t>Not true for many RVs, 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/>
                  <a:t> is not exponential.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AD1973-BF95-2A5A-43F7-A9B8ED11D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A9EAB170-92D5-00CA-B2A6-986F2D2BA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183" y="1144232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6F6C81-BCAA-0DFD-D02B-A09D82D09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082" y="1643944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14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0935B-CC49-1C5D-FF02-B41D83278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9118-734E-2A3D-C11E-CA30AFB36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 Experiment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9F89F6-D085-2ECD-9E23-9DD9116B2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run our classic CS70 experiment: We take all students’ homework, shuffle it, and hand it back randomly.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number of students who get their homework back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experiment.</a:t>
                </a:r>
              </a:p>
              <a:p>
                <a:endParaRPr lang="en-US" dirty="0"/>
              </a:p>
              <a:p>
                <a:r>
                  <a:rPr lang="en-US" dirty="0"/>
                  <a:t>Suppose we have 1000 high school classes across the country do this experiment. Each reports back their results.</a:t>
                </a:r>
              </a:p>
              <a:p>
                <a:endParaRPr lang="en-US" dirty="0"/>
              </a:p>
              <a:p>
                <a:r>
                  <a:rPr lang="en-US" dirty="0"/>
                  <a:t>Suppose that the sum we get back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=1,231</m:t>
                    </m:r>
                  </m:oMath>
                </a14:m>
                <a:r>
                  <a:rPr lang="en-US" dirty="0"/>
                  <a:t>. How likely is it that we get this value or less? This value or more? Is there any reason to be suspicious of these results?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9F89F6-D085-2ECD-9E23-9DD9116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1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4927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AE3E2-C8FD-4799-0901-8459273B6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5B03-A6A7-69A5-C8F0-3AAE2AC219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Parameter Interpretation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A7043-B91B-9F49-D31A-02C791234F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24, CS70 Fall 2024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19E56C-EAAC-0B6C-859D-F07932265CD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endParaRPr lang="en-US" b="1">
              <a:solidFill>
                <a:schemeClr val="accent3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2EC1F254-6514-C6FE-FDEE-41F848ACD7AC}"/>
              </a:ext>
            </a:extLst>
          </p:cNvPr>
          <p:cNvSpPr txBox="1">
            <a:spLocks/>
          </p:cNvSpPr>
          <p:nvPr/>
        </p:nvSpPr>
        <p:spPr>
          <a:xfrm>
            <a:off x="6248400" y="2174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937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45A37-BC7D-BFF9-90E7-BC587B59F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A3188-007B-C37C-0F28-B66704A65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52785-E049-58DE-B3A2-C29387716B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next show the following properties:</a:t>
                </a:r>
              </a:p>
              <a:p>
                <a:r>
                  <a:rPr lang="en-US" dirty="0"/>
                  <a:t>3. The mean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4. The variance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5. The mean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6. The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52785-E049-58DE-B3A2-C29387716B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646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95770-D856-E9DE-92E3-6B4AFE742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71EC-F698-3091-93C4-D33B562C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of a Standard Gaussian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87FB56-A16C-1818-708F-5CEBA041A8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488745" cy="870098"/>
              </a:xfrm>
            </p:spPr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Gaussian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. Proof: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87FB56-A16C-1818-708F-5CEBA041A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488745" cy="870098"/>
              </a:xfrm>
              <a:blipFill>
                <a:blip r:embed="rId2"/>
                <a:stretch>
                  <a:fillRect l="-796" t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7707C8-BD38-74EF-8509-49C99EA9A49C}"/>
                  </a:ext>
                </a:extLst>
              </p:cNvPr>
              <p:cNvSpPr txBox="1"/>
              <p:nvPr/>
            </p:nvSpPr>
            <p:spPr>
              <a:xfrm>
                <a:off x="910858" y="1162891"/>
                <a:ext cx="5185142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7707C8-BD38-74EF-8509-49C99EA9A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58" y="1162891"/>
                <a:ext cx="5185142" cy="9556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F5BC02-BC20-CE10-91DD-3CA8CCD0B49F}"/>
                  </a:ext>
                </a:extLst>
              </p:cNvPr>
              <p:cNvSpPr txBox="1"/>
              <p:nvPr/>
            </p:nvSpPr>
            <p:spPr>
              <a:xfrm>
                <a:off x="817201" y="2305108"/>
                <a:ext cx="8635998" cy="992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F5BC02-BC20-CE10-91DD-3CA8CCD0B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01" y="2305108"/>
                <a:ext cx="8635998" cy="9920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9B3C5-6212-950C-25AE-5BDA2B95E7D6}"/>
                  </a:ext>
                </a:extLst>
              </p:cNvPr>
              <p:cNvSpPr txBox="1"/>
              <p:nvPr/>
            </p:nvSpPr>
            <p:spPr>
              <a:xfrm>
                <a:off x="4457867" y="2560022"/>
                <a:ext cx="863599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9B3C5-6212-950C-25AE-5BDA2B95E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867" y="2560022"/>
                <a:ext cx="863599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8FC63ED-D118-2FB2-DC95-630E897D054B}"/>
              </a:ext>
            </a:extLst>
          </p:cNvPr>
          <p:cNvSpPr txBox="1">
            <a:spLocks/>
          </p:cNvSpPr>
          <p:nvPr/>
        </p:nvSpPr>
        <p:spPr>
          <a:xfrm>
            <a:off x="93657" y="3429000"/>
            <a:ext cx="11488745" cy="8700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Another view: The expected value of any distribution symmetric around zero is zero. The PDF of a standard Gaussian looks like this: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834C39-9056-0C4B-3FB5-C71453BC9428}"/>
                  </a:ext>
                </a:extLst>
              </p:cNvPr>
              <p:cNvSpPr txBox="1"/>
              <p:nvPr/>
            </p:nvSpPr>
            <p:spPr>
              <a:xfrm>
                <a:off x="9063736" y="455234"/>
                <a:ext cx="3335867" cy="918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/2 </m:t>
                          </m:r>
                        </m:sup>
                      </m:sSup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834C39-9056-0C4B-3FB5-C71453BC9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736" y="455234"/>
                <a:ext cx="3335867" cy="9188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B79B3047-31E2-7A0E-32C5-910ABD652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124" y="4299098"/>
            <a:ext cx="4903751" cy="245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B83563-E7D2-D132-9C4C-4DEA68F4D62E}"/>
              </a:ext>
            </a:extLst>
          </p:cNvPr>
          <p:cNvSpPr txBox="1"/>
          <p:nvPr/>
        </p:nvSpPr>
        <p:spPr>
          <a:xfrm>
            <a:off x="9063736" y="6324600"/>
            <a:ext cx="3034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Figure from </a:t>
            </a:r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  <a:hlinkClick r:id="rId8"/>
              </a:rPr>
              <a:t>Stat 20</a:t>
            </a:r>
            <a:endParaRPr lang="en-US" sz="2400">
              <a:latin typeface="Inter Light" panose="02000403000000020004" pitchFamily="2" charset="0"/>
              <a:ea typeface="Inter Light" panose="02000403000000020004" pitchFamily="2" charset="0"/>
              <a:cs typeface="Inter Light" panose="020004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3E46B-AF4B-04EB-CD80-F08CECB1BA9F}"/>
              </a:ext>
            </a:extLst>
          </p:cNvPr>
          <p:cNvSpPr txBox="1"/>
          <p:nvPr/>
        </p:nvSpPr>
        <p:spPr>
          <a:xfrm>
            <a:off x="7582619" y="1561381"/>
            <a:ext cx="3243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Cancel out exactly!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2F3AE2-B0DA-5601-51E6-9E0105EF0CE4}"/>
              </a:ext>
            </a:extLst>
          </p:cNvPr>
          <p:cNvCxnSpPr/>
          <p:nvPr/>
        </p:nvCxnSpPr>
        <p:spPr>
          <a:xfrm flipH="1">
            <a:off x="4157932" y="2023046"/>
            <a:ext cx="3424687" cy="3750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0F26C7-9AF1-1830-D8BE-DD53E45A8803}"/>
              </a:ext>
            </a:extLst>
          </p:cNvPr>
          <p:cNvCxnSpPr>
            <a:cxnSpLocks/>
          </p:cNvCxnSpPr>
          <p:nvPr/>
        </p:nvCxnSpPr>
        <p:spPr>
          <a:xfrm flipH="1">
            <a:off x="7073660" y="2175446"/>
            <a:ext cx="661359" cy="291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64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28691-FB0C-099E-F0F6-10E75EB9E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6B48A-CAC8-B67A-941F-2D30F0D2B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Variance of a Standard Gaussian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16B6EF-2105-F214-9C57-9B3CEB9B0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488745" cy="870098"/>
              </a:xfrm>
            </p:spPr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Gaussian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 Proof: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16B6EF-2105-F214-9C57-9B3CEB9B0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488745" cy="870098"/>
              </a:xfrm>
              <a:blipFill>
                <a:blip r:embed="rId2"/>
                <a:stretch>
                  <a:fillRect l="-796" t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3670D3E-FB4A-80F3-48C2-F4102796C3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626" y="1403498"/>
                <a:ext cx="11488745" cy="87009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377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Courier New" panose="02070309020205020404" pitchFamily="49" charset="0"/>
                  <a:buChar char="o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§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, and we already know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3670D3E-FB4A-80F3-48C2-F4102796C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26" y="1403498"/>
                <a:ext cx="11488745" cy="870098"/>
              </a:xfrm>
              <a:prstGeom prst="rect">
                <a:avLst/>
              </a:prstGeom>
              <a:blipFill>
                <a:blip r:embed="rId3"/>
                <a:stretch>
                  <a:fillRect t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04545D-F73E-0562-69C5-97539DA4A272}"/>
                  </a:ext>
                </a:extLst>
              </p:cNvPr>
              <p:cNvSpPr txBox="1"/>
              <p:nvPr/>
            </p:nvSpPr>
            <p:spPr>
              <a:xfrm>
                <a:off x="-159650" y="2268392"/>
                <a:ext cx="5185142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04545D-F73E-0562-69C5-97539DA4A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9650" y="2268392"/>
                <a:ext cx="5185142" cy="9556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A8DAA8-B134-2C9E-512C-20EB330BE029}"/>
                  </a:ext>
                </a:extLst>
              </p:cNvPr>
              <p:cNvSpPr txBox="1"/>
              <p:nvPr/>
            </p:nvSpPr>
            <p:spPr>
              <a:xfrm>
                <a:off x="5257800" y="2540702"/>
                <a:ext cx="6451600" cy="40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Integrate by parts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 </a:t>
                </a:r>
                <a:r>
                  <a:rPr lang="en-US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A8DAA8-B134-2C9E-512C-20EB330BE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540702"/>
                <a:ext cx="6451600" cy="407163"/>
              </a:xfrm>
              <a:prstGeom prst="rect">
                <a:avLst/>
              </a:prstGeom>
              <a:blipFill>
                <a:blip r:embed="rId5"/>
                <a:stretch>
                  <a:fillRect l="-851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4C4080-5155-CA56-6C4E-603381665977}"/>
                  </a:ext>
                </a:extLst>
              </p:cNvPr>
              <p:cNvSpPr txBox="1"/>
              <p:nvPr/>
            </p:nvSpPr>
            <p:spPr>
              <a:xfrm>
                <a:off x="997517" y="3430113"/>
                <a:ext cx="4090952" cy="1079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d>
                                <m:dPr>
                                  <m:ctrlPr>
                                    <a:rPr lang="en-US" sz="260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600" b="0" i="1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b="0" i="1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600" b="0" i="1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600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4C4080-5155-CA56-6C4E-603381665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17" y="3430113"/>
                <a:ext cx="4090952" cy="10798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62F621-3568-BF76-123A-FF06EC3F6F60}"/>
                  </a:ext>
                </a:extLst>
              </p:cNvPr>
              <p:cNvSpPr txBox="1"/>
              <p:nvPr/>
            </p:nvSpPr>
            <p:spPr>
              <a:xfrm>
                <a:off x="4157672" y="3487468"/>
                <a:ext cx="4698124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−1⋅</m:t>
                          </m:r>
                          <m:r>
                            <a:rPr lang="en-US" sz="2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62F621-3568-BF76-123A-FF06EC3F6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672" y="3487468"/>
                <a:ext cx="4698124" cy="955646"/>
              </a:xfrm>
              <a:prstGeom prst="rect">
                <a:avLst/>
              </a:prstGeom>
              <a:blipFill>
                <a:blip r:embed="rId7"/>
                <a:stretch>
                  <a:fillRect t="-169737" b="-248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9D4BA4-9513-E50D-F136-01931381141F}"/>
                  </a:ext>
                </a:extLst>
              </p:cNvPr>
              <p:cNvSpPr txBox="1"/>
              <p:nvPr/>
            </p:nvSpPr>
            <p:spPr>
              <a:xfrm>
                <a:off x="387445" y="4527362"/>
                <a:ext cx="4090952" cy="1079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9D4BA4-9513-E50D-F136-019313811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45" y="4527362"/>
                <a:ext cx="4090952" cy="10798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AB68B8-F70F-61E5-30D2-39B9ECF2DD66}"/>
                  </a:ext>
                </a:extLst>
              </p:cNvPr>
              <p:cNvSpPr txBox="1"/>
              <p:nvPr/>
            </p:nvSpPr>
            <p:spPr>
              <a:xfrm>
                <a:off x="3912906" y="4680191"/>
                <a:ext cx="4090952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AB68B8-F70F-61E5-30D2-39B9ECF2D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906" y="4680191"/>
                <a:ext cx="4090952" cy="9556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883356-41E9-E7ED-FDF3-3089617DB516}"/>
                  </a:ext>
                </a:extLst>
              </p:cNvPr>
              <p:cNvSpPr txBox="1"/>
              <p:nvPr/>
            </p:nvSpPr>
            <p:spPr>
              <a:xfrm>
                <a:off x="9063736" y="455234"/>
                <a:ext cx="3335867" cy="918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/2 </m:t>
                          </m:r>
                        </m:sup>
                      </m:sSup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883356-41E9-E7ED-FDF3-3089617DB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736" y="455234"/>
                <a:ext cx="3335867" cy="9188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D0501166-2870-93E4-0694-376FE058D9EF}"/>
              </a:ext>
            </a:extLst>
          </p:cNvPr>
          <p:cNvGrpSpPr/>
          <p:nvPr/>
        </p:nvGrpSpPr>
        <p:grpSpPr>
          <a:xfrm>
            <a:off x="1999560" y="5635837"/>
            <a:ext cx="4313207" cy="1150428"/>
            <a:chOff x="1999560" y="5635837"/>
            <a:chExt cx="4313207" cy="11504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97CF35-82DC-ED28-C87E-162966891EE1}"/>
                </a:ext>
              </a:extLst>
            </p:cNvPr>
            <p:cNvSpPr txBox="1"/>
            <p:nvPr/>
          </p:nvSpPr>
          <p:spPr>
            <a:xfrm>
              <a:off x="1999560" y="6324600"/>
              <a:ext cx="4313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rPr>
                <a:t>What are A and B?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73C2D0-6691-1A5F-DDB8-ED7079EC1B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0068" y="5635837"/>
              <a:ext cx="776377" cy="575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C0D7FEA-99E0-8721-D510-79E3D59584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6725" y="5656986"/>
              <a:ext cx="841075" cy="6676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A35FE26-89F3-5A75-9505-D2F31A8E0056}"/>
              </a:ext>
            </a:extLst>
          </p:cNvPr>
          <p:cNvSpPr txBox="1"/>
          <p:nvPr/>
        </p:nvSpPr>
        <p:spPr>
          <a:xfrm>
            <a:off x="8358996" y="5365630"/>
            <a:ext cx="3445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https://</a:t>
            </a:r>
            <a:r>
              <a:rPr lang="en-US" sz="2400" dirty="0" err="1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joshh.ug</a:t>
            </a:r>
            <a:r>
              <a:rPr lang="en-US" sz="2400" dirty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/B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5F5A9-119E-DB11-95B0-6964DFFA4C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0948" y="3022479"/>
            <a:ext cx="2403425" cy="23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9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9" grpId="0"/>
      <p:bldP spid="16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F9856-B8D3-020A-BEA8-B6E889627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6516-824C-2124-5B87-BFF9A713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Variance of a Standard Gaussian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B71CA-463F-916F-6B9F-2513936C29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488745" cy="870098"/>
              </a:xfrm>
            </p:spPr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Gaussian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 Proof: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B71CA-463F-916F-6B9F-2513936C29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488745" cy="870098"/>
              </a:xfrm>
              <a:blipFill>
                <a:blip r:embed="rId2"/>
                <a:stretch>
                  <a:fillRect l="-796" t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5B9BBED-4EDC-C162-00E6-8A485BED4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626" y="1403498"/>
                <a:ext cx="11488745" cy="87009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377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Courier New" panose="02070309020205020404" pitchFamily="49" charset="0"/>
                  <a:buChar char="o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§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, and we already know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5B9BBED-4EDC-C162-00E6-8A485BED4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26" y="1403498"/>
                <a:ext cx="11488745" cy="870098"/>
              </a:xfrm>
              <a:prstGeom prst="rect">
                <a:avLst/>
              </a:prstGeom>
              <a:blipFill>
                <a:blip r:embed="rId3"/>
                <a:stretch>
                  <a:fillRect t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D11FA1-8074-9120-AFDD-9A8E5DC768C9}"/>
                  </a:ext>
                </a:extLst>
              </p:cNvPr>
              <p:cNvSpPr txBox="1"/>
              <p:nvPr/>
            </p:nvSpPr>
            <p:spPr>
              <a:xfrm>
                <a:off x="-159650" y="2268392"/>
                <a:ext cx="5185142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D11FA1-8074-9120-AFDD-9A8E5DC76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9650" y="2268392"/>
                <a:ext cx="5185142" cy="9556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DFD961-2FD1-353B-1299-428B289B196A}"/>
                  </a:ext>
                </a:extLst>
              </p:cNvPr>
              <p:cNvSpPr txBox="1"/>
              <p:nvPr/>
            </p:nvSpPr>
            <p:spPr>
              <a:xfrm>
                <a:off x="5257800" y="2540702"/>
                <a:ext cx="6451600" cy="40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Integrate by parts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 </a:t>
                </a:r>
                <a:r>
                  <a:rPr lang="en-US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DFD961-2FD1-353B-1299-428B289B1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540702"/>
                <a:ext cx="6451600" cy="407163"/>
              </a:xfrm>
              <a:prstGeom prst="rect">
                <a:avLst/>
              </a:prstGeom>
              <a:blipFill>
                <a:blip r:embed="rId5"/>
                <a:stretch>
                  <a:fillRect l="-851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04C370-8AEA-84D7-27BF-2CF787A524FB}"/>
                  </a:ext>
                </a:extLst>
              </p:cNvPr>
              <p:cNvSpPr txBox="1"/>
              <p:nvPr/>
            </p:nvSpPr>
            <p:spPr>
              <a:xfrm>
                <a:off x="997517" y="3430113"/>
                <a:ext cx="4090952" cy="1079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d>
                                <m:dPr>
                                  <m:ctrlPr>
                                    <a:rPr lang="en-US" sz="260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600" b="0" i="1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b="0" i="1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600" b="0" i="1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600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04C370-8AEA-84D7-27BF-2CF787A52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17" y="3430113"/>
                <a:ext cx="4090952" cy="10798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EADB38-7649-391F-D0B9-B504D8351113}"/>
                  </a:ext>
                </a:extLst>
              </p:cNvPr>
              <p:cNvSpPr txBox="1"/>
              <p:nvPr/>
            </p:nvSpPr>
            <p:spPr>
              <a:xfrm>
                <a:off x="3963705" y="3487468"/>
                <a:ext cx="4698124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−1⋅</m:t>
                          </m:r>
                          <m:r>
                            <a:rPr lang="en-US" sz="2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EADB38-7649-391F-D0B9-B504D8351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705" y="3487468"/>
                <a:ext cx="4698124" cy="9556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14BEDA-7AA1-6B60-5B20-EA5D0ED0CFE1}"/>
                  </a:ext>
                </a:extLst>
              </p:cNvPr>
              <p:cNvSpPr txBox="1"/>
              <p:nvPr/>
            </p:nvSpPr>
            <p:spPr>
              <a:xfrm>
                <a:off x="387445" y="4527362"/>
                <a:ext cx="4090952" cy="1079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14BEDA-7AA1-6B60-5B20-EA5D0ED0C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45" y="4527362"/>
                <a:ext cx="4090952" cy="10798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1744A0-3CDF-DDB0-FCF6-8BCF2E5344E2}"/>
                  </a:ext>
                </a:extLst>
              </p:cNvPr>
              <p:cNvSpPr txBox="1"/>
              <p:nvPr/>
            </p:nvSpPr>
            <p:spPr>
              <a:xfrm>
                <a:off x="-183053" y="5862935"/>
                <a:ext cx="409095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=0+1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1744A0-3CDF-DDB0-FCF6-8BCF2E534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3053" y="5862935"/>
                <a:ext cx="4090952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ADBD1B-C638-E61B-42DB-E04723DC5C4B}"/>
                  </a:ext>
                </a:extLst>
              </p:cNvPr>
              <p:cNvSpPr txBox="1"/>
              <p:nvPr/>
            </p:nvSpPr>
            <p:spPr>
              <a:xfrm>
                <a:off x="3912906" y="4680191"/>
                <a:ext cx="4090952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ADBD1B-C638-E61B-42DB-E04723DC5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906" y="4680191"/>
                <a:ext cx="4090952" cy="9556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6E537A-76B3-6AEA-8D03-5059717117A7}"/>
                  </a:ext>
                </a:extLst>
              </p:cNvPr>
              <p:cNvSpPr txBox="1"/>
              <p:nvPr/>
            </p:nvSpPr>
            <p:spPr>
              <a:xfrm>
                <a:off x="9063736" y="455234"/>
                <a:ext cx="3335867" cy="918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/2 </m:t>
                          </m:r>
                        </m:sup>
                      </m:sSup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6E537A-76B3-6AEA-8D03-505971711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736" y="455234"/>
                <a:ext cx="3335867" cy="9188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37AC17A-55F5-86FA-91E0-F857A6644517}"/>
              </a:ext>
            </a:extLst>
          </p:cNvPr>
          <p:cNvGrpSpPr/>
          <p:nvPr/>
        </p:nvGrpSpPr>
        <p:grpSpPr>
          <a:xfrm>
            <a:off x="6228272" y="5656986"/>
            <a:ext cx="6331789" cy="1046925"/>
            <a:chOff x="6228272" y="5656986"/>
            <a:chExt cx="6331789" cy="10469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EDAF0-0B14-25B0-CAA1-D91664C05AC8}"/>
                </a:ext>
              </a:extLst>
            </p:cNvPr>
            <p:cNvSpPr txBox="1"/>
            <p:nvPr/>
          </p:nvSpPr>
          <p:spPr>
            <a:xfrm>
              <a:off x="7090914" y="5872914"/>
              <a:ext cx="54691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rPr>
                <a:t>This is just the PDF of a Gaussian, which must integrate to 1.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9E6DCA1-AD84-3310-21C2-6A829C0EB24F}"/>
                </a:ext>
              </a:extLst>
            </p:cNvPr>
            <p:cNvCxnSpPr/>
            <p:nvPr/>
          </p:nvCxnSpPr>
          <p:spPr>
            <a:xfrm flipH="1" flipV="1">
              <a:off x="6228272" y="5656986"/>
              <a:ext cx="500332" cy="3469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E79BAE-0B3B-41DB-5C59-7B9F5C350411}"/>
              </a:ext>
            </a:extLst>
          </p:cNvPr>
          <p:cNvCxnSpPr/>
          <p:nvPr/>
        </p:nvCxnSpPr>
        <p:spPr>
          <a:xfrm flipH="1" flipV="1">
            <a:off x="3180272" y="5762157"/>
            <a:ext cx="500332" cy="346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2837D1-2109-B83F-5884-38CBE4340C5E}"/>
              </a:ext>
            </a:extLst>
          </p:cNvPr>
          <p:cNvSpPr txBox="1"/>
          <p:nvPr/>
        </p:nvSpPr>
        <p:spPr>
          <a:xfrm>
            <a:off x="3014453" y="6209934"/>
            <a:ext cx="5469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Intuition or L'Hôpital</a:t>
            </a:r>
          </a:p>
        </p:txBody>
      </p:sp>
    </p:spTree>
    <p:extLst>
      <p:ext uri="{BB962C8B-B14F-4D97-AF65-F5344CB8AC3E}">
        <p14:creationId xmlns:p14="http://schemas.microsoft.com/office/powerpoint/2010/main" val="2578914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DE657-E495-F238-C113-56087672E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D914-205B-7520-330C-EB8782AC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D2E43-28B6-2F67-07E3-80C2C3F34F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Gaussian properties to prove:</a:t>
                </a:r>
              </a:p>
              <a:p>
                <a:r>
                  <a:rPr lang="en-US" dirty="0"/>
                  <a:t>3. The mean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4. The variance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5. The mean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6. The variance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Now let’s show properties 5 and 6.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D2E43-28B6-2F67-07E3-80C2C3F34F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8DF8AB6-40D5-9056-404C-1358D1750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735" y="1154214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2C6BD-8FFB-85D8-F740-8A74A5310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119" y="1657797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02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58787-A1D2-3212-A71D-A08EE99CB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Proof of Properties 5 and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CA3296-C73B-AECF-08A3-22BDD36677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That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CA3296-C73B-AECF-08A3-22BDD36677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1AC027-BA3A-222A-9CA7-1D243D13CA36}"/>
                  </a:ext>
                </a:extLst>
              </p:cNvPr>
              <p:cNvSpPr txBox="1"/>
              <p:nvPr/>
            </p:nvSpPr>
            <p:spPr>
              <a:xfrm>
                <a:off x="4546120" y="2260923"/>
                <a:ext cx="241539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1AC027-BA3A-222A-9CA7-1D243D13C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120" y="2260923"/>
                <a:ext cx="2415395" cy="461665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EE7C85-990F-DC52-08CB-539EF9717F82}"/>
                  </a:ext>
                </a:extLst>
              </p:cNvPr>
              <p:cNvSpPr txBox="1"/>
              <p:nvPr/>
            </p:nvSpPr>
            <p:spPr>
              <a:xfrm>
                <a:off x="7082287" y="2320216"/>
                <a:ext cx="30278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Property 3: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=0</m:t>
                    </m:r>
                  </m:oMath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EE7C85-990F-DC52-08CB-539EF9717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287" y="2320216"/>
                <a:ext cx="3027871" cy="461665"/>
              </a:xfrm>
              <a:prstGeom prst="rect">
                <a:avLst/>
              </a:prstGeom>
              <a:blipFill>
                <a:blip r:embed="rId4"/>
                <a:stretch>
                  <a:fillRect l="-322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8D053-89F4-6332-0C77-8E8B97C67B98}"/>
                  </a:ext>
                </a:extLst>
              </p:cNvPr>
              <p:cNvSpPr txBox="1"/>
              <p:nvPr/>
            </p:nvSpPr>
            <p:spPr>
              <a:xfrm>
                <a:off x="6026988" y="3904580"/>
                <a:ext cx="34706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Property 4: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var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)=1</m:t>
                    </m:r>
                  </m:oMath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8D053-89F4-6332-0C77-8E8B97C67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988" y="3904580"/>
                <a:ext cx="3470694" cy="461665"/>
              </a:xfrm>
              <a:prstGeom prst="rect">
                <a:avLst/>
              </a:prstGeom>
              <a:blipFill>
                <a:blip r:embed="rId5"/>
                <a:stretch>
                  <a:fillRect l="-2812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99E392-F03D-1146-464B-E1EE7F6C2262}"/>
                  </a:ext>
                </a:extLst>
              </p:cNvPr>
              <p:cNvSpPr txBox="1"/>
              <p:nvPr/>
            </p:nvSpPr>
            <p:spPr>
              <a:xfrm>
                <a:off x="2939555" y="3904579"/>
                <a:ext cx="241539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99E392-F03D-1146-464B-E1EE7F6C2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555" y="3904579"/>
                <a:ext cx="241539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38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D9B2E-100A-613A-FA71-7613D1799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0E2E-E93E-0F11-69F0-7A9C197E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42425-510E-31A4-FA00-5615021F63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Gaussian properties we’ve proven:</a:t>
                </a:r>
              </a:p>
              <a:p>
                <a:r>
                  <a:rPr lang="en-US" dirty="0"/>
                  <a:t>1.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2.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3. The mean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4. The variance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5. The mean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6. The variance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42425-510E-31A4-FA00-5615021F6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A63652B8-2DA0-87D9-1A13-A77A677B6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183" y="1144232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6E6292-7FA2-84BC-5456-C931E8819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082" y="1643944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44A8B3-3DAE-297A-44C8-1C6EBB9EE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735" y="2207161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CD21CD-C1CC-B154-6E06-A0C8CB89B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119" y="2710744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272DD3-1ED7-124E-5354-571525F25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69" y="3263462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BE9D93-B6B9-903C-FDD9-3249EDA89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722493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97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54F98-E465-33E6-9266-FDA009F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BECD3-8EB0-DBD9-2ACE-C586D24A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Reflection on Gaussian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18FB9-6592-8CD1-C833-2E7DC1F921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Gaussian properties to prove:</a:t>
                </a:r>
              </a:p>
              <a:p>
                <a:r>
                  <a:rPr lang="en-US" dirty="0"/>
                  <a:t>1.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2.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5. The mean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6. The variance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Thus we have that: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Any affine transformation of a Gaussian is also Gaussian.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Gaussian RV has exactly two free parameters which are its mean and variance. </a:t>
                </a:r>
              </a:p>
              <a:p>
                <a:pPr marL="1028683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Not true for our other RVs, e.g.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Geometric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, then we have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𝔼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]=1/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. Can’t set independently.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18FB9-6592-8CD1-C833-2E7DC1F921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b="-6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BD5B5837-85F0-2625-87A3-074D9A4A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183" y="1144232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4E8A5-6021-B342-6CE6-A80A90C8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082" y="1643944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9CC806-D5FB-468E-FC95-1C1078763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53" y="2207161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0D7A8B-41F1-17C6-25AF-E7907128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545" y="2710744"/>
            <a:ext cx="357899" cy="3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43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46797-5EA2-5D83-D227-2A62C83A2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48D7-C5D0-3D16-E1F5-C65538D3DE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Summing Gaussians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4E3E0-FFAC-06DE-611B-E0163E9E3D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24, CS70 Fall 2024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23328-2A57-86E8-8FC4-2F975EFAFF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endParaRPr lang="en-US" b="1">
              <a:solidFill>
                <a:schemeClr val="accent3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39AF22D0-9041-A112-40BB-138BB57C8998}"/>
              </a:ext>
            </a:extLst>
          </p:cNvPr>
          <p:cNvSpPr txBox="1">
            <a:spLocks/>
          </p:cNvSpPr>
          <p:nvPr/>
        </p:nvSpPr>
        <p:spPr>
          <a:xfrm>
            <a:off x="6248400" y="2174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338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0C21F-97E3-221B-14F6-AD52FCACB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3D30-CCF3-C7E5-74E7-9818D5B27C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Empirical Observation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D36FE-B992-65E2-FD61-99CDAC0A01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24, CS70 Fall 2024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1468C9-4779-4236-DA40-AB840E2411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endParaRPr lang="en-US" b="1">
              <a:solidFill>
                <a:schemeClr val="accent3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27939E5B-3D4D-FB60-252F-5F45E42D79B2}"/>
              </a:ext>
            </a:extLst>
          </p:cNvPr>
          <p:cNvSpPr txBox="1">
            <a:spLocks/>
          </p:cNvSpPr>
          <p:nvPr/>
        </p:nvSpPr>
        <p:spPr>
          <a:xfrm>
            <a:off x="6248400" y="2174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921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A852-2357-6157-C078-EE80EC9B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Sum of Independent Gaussians is Gaussian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E6940-1A45-B5CA-8B17-DC4CFC913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7" y="526506"/>
            <a:ext cx="11488745" cy="5638732"/>
          </a:xfrm>
        </p:spPr>
        <p:txBody>
          <a:bodyPr/>
          <a:lstStyle/>
          <a:p>
            <a:r>
              <a:rPr lang="en-US" dirty="0"/>
              <a:t>Another remarkable property of the Gaussian distribution is that the sum of two independent Gaussians is always also Gaussian.</a:t>
            </a:r>
          </a:p>
          <a:p>
            <a:br>
              <a:rPr lang="en-US" dirty="0"/>
            </a:br>
            <a:r>
              <a:rPr lang="en-US" dirty="0"/>
              <a:t>Which of the following distributions have this property?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Bernoulli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Binomial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joshh.ug</a:t>
            </a:r>
            <a:r>
              <a:rPr lang="en-US" dirty="0"/>
              <a:t>/C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a tricky question!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109E5-0C25-ECFB-6682-E40AAF59E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697" y="4081670"/>
            <a:ext cx="2508337" cy="245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87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6165D-BF4D-F908-2DC2-32083321D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01EE-0AD2-898A-C2C7-CDB86C995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Sum of Independent Gaussians is Gaussian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083FDA-6D6E-F18C-9759-9CAD512176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Another remarkable property of the Gaussian distribution is that the sum of two independent Gaussians is always also Gaussian.</a:t>
                </a:r>
              </a:p>
              <a:p>
                <a:br>
                  <a:rPr lang="en-US" dirty="0"/>
                </a:br>
                <a:r>
                  <a:rPr lang="en-US" dirty="0"/>
                  <a:t>Which of the following distributions have this property?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Bernoulli, no except for the degenerate case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Binomial, yes but only if they have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Uniform, no except for the degenerate case where there is only one possible outcome.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(so all of them can be yes or no)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083FDA-6D6E-F18C-9759-9CAD512176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122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B33D-32EF-BEF4-ECF3-ED33C7B9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Detour: Joint Distribution of Two Independent Standard </a:t>
            </a:r>
            <a:r>
              <a:rPr lang="en-US" err="1"/>
              <a:t>Normals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3EF21-2F34-67AB-4285-6726FC5B9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Earlier, we saw 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 are independent,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Thus, the joint distribution of two standard normal (a.k.a. Gaussian) RVs is:</a:t>
                </a:r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3EF21-2F34-67AB-4285-6726FC5B9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931CC4-FEB4-DF41-C9C2-61D36F68A8CA}"/>
                  </a:ext>
                </a:extLst>
              </p:cNvPr>
              <p:cNvSpPr txBox="1"/>
              <p:nvPr/>
            </p:nvSpPr>
            <p:spPr>
              <a:xfrm>
                <a:off x="2532025" y="2816684"/>
                <a:ext cx="5160861" cy="1224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/2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/2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931CC4-FEB4-DF41-C9C2-61D36F68A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025" y="2816684"/>
                <a:ext cx="5160861" cy="1224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C55EA9-6C25-D2F2-C346-EEED0BE1F863}"/>
                  </a:ext>
                </a:extLst>
              </p:cNvPr>
              <p:cNvSpPr txBox="1"/>
              <p:nvPr/>
            </p:nvSpPr>
            <p:spPr>
              <a:xfrm>
                <a:off x="2406130" y="4041315"/>
                <a:ext cx="5160861" cy="1224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)/2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C55EA9-6C25-D2F2-C346-EEED0BE1F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130" y="4041315"/>
                <a:ext cx="5160861" cy="1224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45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8E7B69-7648-4B0C-7BFD-5565D4FA9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1225"/>
            <a:ext cx="7772400" cy="5288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4B178-FFBB-18C9-BCB9-D9CE2814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"/>
            <a:ext cx="11488744" cy="457200"/>
          </a:xfrm>
        </p:spPr>
        <p:txBody>
          <a:bodyPr>
            <a:normAutofit fontScale="90000"/>
          </a:bodyPr>
          <a:lstStyle/>
          <a:p>
            <a:r>
              <a:rPr lang="en-US"/>
              <a:t>Detour: Visualizing the Joint Distribution of Two Independent Standard </a:t>
            </a:r>
            <a:r>
              <a:rPr lang="en-US" err="1"/>
              <a:t>Normals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3D930-0645-D951-42F4-2124F4F5C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Below we see a plot of the joint PDF (from the notes*).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Interactive version: </a:t>
            </a:r>
            <a:r>
              <a:rPr lang="en-US" dirty="0">
                <a:hlinkClick r:id="rId3"/>
              </a:rPr>
              <a:t>https://joshh.ug/cs70/joint_gaussian_pdf.html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BF683-A1F7-62E1-0B2E-E66FB91D7ED8}"/>
              </a:ext>
            </a:extLst>
          </p:cNvPr>
          <p:cNvSpPr txBox="1"/>
          <p:nvPr/>
        </p:nvSpPr>
        <p:spPr>
          <a:xfrm>
            <a:off x="132521" y="6423919"/>
            <a:ext cx="11847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*: Figure ultimately comes from “</a:t>
            </a:r>
            <a:r>
              <a:rPr lang="en-US" sz="1200"/>
              <a:t>Why Is the Sum of Independent Normal Random Variables Normal” by by B. Eisenberg and R. Sullivan, Mathematics Magazine, Vol. 81, No. 5.</a:t>
            </a:r>
            <a:endParaRPr lang="en-US" sz="1200">
              <a:latin typeface="Inter Light" panose="02000403000000020004" pitchFamily="2" charset="0"/>
              <a:ea typeface="Inter Light" panose="02000403000000020004" pitchFamily="2" charset="0"/>
              <a:cs typeface="Inter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129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052A-CBF4-8604-1644-2D272E57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Rotational Symmetry of Joint </a:t>
            </a:r>
            <a:r>
              <a:rPr lang="en-US" err="1"/>
              <a:t>Normals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0B8AE-01F8-F025-1E08-034A73B4C0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To prove the sum of two independent standard gaussians is also gaussian, we’ll rely on the rotational symmetry of the joint distribution of two </a:t>
                </a:r>
                <a:r>
                  <a:rPr lang="en-US" err="1"/>
                  <a:t>normals</a:t>
                </a:r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By rotational symmetry, we mean the probability depends only on the radius, not on the angle. Example: The two events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below have the same probability.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0B8AE-01F8-F025-1E08-034A73B4C0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7F07E6E-9A80-E243-D3E4-03B404EDD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812" y="3826868"/>
            <a:ext cx="4455188" cy="3031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A3557-A190-D956-1461-F46744D0D6C0}"/>
              </a:ext>
            </a:extLst>
          </p:cNvPr>
          <p:cNvCxnSpPr>
            <a:cxnSpLocks/>
          </p:cNvCxnSpPr>
          <p:nvPr/>
        </p:nvCxnSpPr>
        <p:spPr>
          <a:xfrm>
            <a:off x="4587767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0AA17E-8BEF-82FA-4BFF-6EA652C70A1A}"/>
              </a:ext>
            </a:extLst>
          </p:cNvPr>
          <p:cNvCxnSpPr>
            <a:cxnSpLocks/>
          </p:cNvCxnSpPr>
          <p:nvPr/>
        </p:nvCxnSpPr>
        <p:spPr>
          <a:xfrm>
            <a:off x="3770588" y="5475053"/>
            <a:ext cx="320565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EE0C647-7415-D9EE-6E44-72CCC4FB3460}"/>
              </a:ext>
            </a:extLst>
          </p:cNvPr>
          <p:cNvSpPr/>
          <p:nvPr/>
        </p:nvSpPr>
        <p:spPr>
          <a:xfrm>
            <a:off x="4305544" y="5220177"/>
            <a:ext cx="1182414" cy="496610"/>
          </a:xfrm>
          <a:prstGeom prst="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6ABA2D-5E40-559E-9FE8-832AC5A54B52}"/>
              </a:ext>
            </a:extLst>
          </p:cNvPr>
          <p:cNvCxnSpPr>
            <a:cxnSpLocks/>
          </p:cNvCxnSpPr>
          <p:nvPr/>
        </p:nvCxnSpPr>
        <p:spPr>
          <a:xfrm>
            <a:off x="1126035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935049-D154-686F-CFFC-8F82ABA73CEE}"/>
              </a:ext>
            </a:extLst>
          </p:cNvPr>
          <p:cNvCxnSpPr>
            <a:cxnSpLocks/>
          </p:cNvCxnSpPr>
          <p:nvPr/>
        </p:nvCxnSpPr>
        <p:spPr>
          <a:xfrm>
            <a:off x="308856" y="5475053"/>
            <a:ext cx="30250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3BE5275-DC1D-39DE-6589-0A523A0E8856}"/>
              </a:ext>
            </a:extLst>
          </p:cNvPr>
          <p:cNvSpPr/>
          <p:nvPr/>
        </p:nvSpPr>
        <p:spPr>
          <a:xfrm rot="2564587">
            <a:off x="771448" y="5440892"/>
            <a:ext cx="1182414" cy="496610"/>
          </a:xfrm>
          <a:prstGeom prst="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FBCAD8-17A6-C38B-3F14-41C76A6B0F38}"/>
                  </a:ext>
                </a:extLst>
              </p:cNvPr>
              <p:cNvSpPr txBox="1"/>
              <p:nvPr/>
            </p:nvSpPr>
            <p:spPr>
              <a:xfrm>
                <a:off x="4185747" y="4801604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𝐵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FBCAD8-17A6-C38B-3F14-41C76A6B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747" y="4801604"/>
                <a:ext cx="125384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839069-AC56-74C9-B745-B65EE8B34B11}"/>
                  </a:ext>
                </a:extLst>
              </p:cNvPr>
              <p:cNvSpPr txBox="1"/>
              <p:nvPr/>
            </p:nvSpPr>
            <p:spPr>
              <a:xfrm>
                <a:off x="884526" y="4897815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𝐴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839069-AC56-74C9-B745-B65EE8B34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26" y="4897815"/>
                <a:ext cx="125384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443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AF456-3688-B949-1151-83E7A895A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10752-E82F-475B-35AA-1FB133B4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Rotational Symmetry of Joint </a:t>
            </a:r>
            <a:r>
              <a:rPr lang="en-US" err="1"/>
              <a:t>Normals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2DD21D-C3E8-9225-8CC1-679BE785D4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To prove the sum of two independent standard gaussians is also gaussian, we’ll rely on the rotational symmetry of the joint distribution of two </a:t>
                </a:r>
                <a:r>
                  <a:rPr lang="en-US" err="1"/>
                  <a:t>normals</a:t>
                </a:r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By rotational symmetry, we mean the probability depends only on the radius, not on the angle. Example: The two events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below have the same probability.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2DD21D-C3E8-9225-8CC1-679BE785D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B42EEB-0084-702B-D4C8-07E8595F2B79}"/>
              </a:ext>
            </a:extLst>
          </p:cNvPr>
          <p:cNvCxnSpPr>
            <a:cxnSpLocks/>
          </p:cNvCxnSpPr>
          <p:nvPr/>
        </p:nvCxnSpPr>
        <p:spPr>
          <a:xfrm>
            <a:off x="4587767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FC2738-6199-61D6-8903-04481A23482C}"/>
              </a:ext>
            </a:extLst>
          </p:cNvPr>
          <p:cNvCxnSpPr>
            <a:cxnSpLocks/>
          </p:cNvCxnSpPr>
          <p:nvPr/>
        </p:nvCxnSpPr>
        <p:spPr>
          <a:xfrm>
            <a:off x="3770588" y="5475053"/>
            <a:ext cx="320565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6A3B662-0AD2-4046-2983-E24926995121}"/>
              </a:ext>
            </a:extLst>
          </p:cNvPr>
          <p:cNvSpPr/>
          <p:nvPr/>
        </p:nvSpPr>
        <p:spPr>
          <a:xfrm>
            <a:off x="4305544" y="5220177"/>
            <a:ext cx="2020228" cy="496610"/>
          </a:xfrm>
          <a:prstGeom prst="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51D8AE-A17F-5E72-F966-61D1457DAE0C}"/>
              </a:ext>
            </a:extLst>
          </p:cNvPr>
          <p:cNvCxnSpPr>
            <a:cxnSpLocks/>
          </p:cNvCxnSpPr>
          <p:nvPr/>
        </p:nvCxnSpPr>
        <p:spPr>
          <a:xfrm>
            <a:off x="1126035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EB3761-6526-FFCE-5D35-DA3447263FAB}"/>
              </a:ext>
            </a:extLst>
          </p:cNvPr>
          <p:cNvCxnSpPr>
            <a:cxnSpLocks/>
          </p:cNvCxnSpPr>
          <p:nvPr/>
        </p:nvCxnSpPr>
        <p:spPr>
          <a:xfrm>
            <a:off x="308856" y="5475053"/>
            <a:ext cx="30250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59376F9-D807-81B6-F798-755BFFA9D03C}"/>
              </a:ext>
            </a:extLst>
          </p:cNvPr>
          <p:cNvSpPr/>
          <p:nvPr/>
        </p:nvSpPr>
        <p:spPr>
          <a:xfrm rot="2564587">
            <a:off x="660161" y="5725275"/>
            <a:ext cx="2020423" cy="496610"/>
          </a:xfrm>
          <a:prstGeom prst="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9F138F-52E1-09B2-BD4E-F14E1A627AB7}"/>
                  </a:ext>
                </a:extLst>
              </p:cNvPr>
              <p:cNvSpPr txBox="1"/>
              <p:nvPr/>
            </p:nvSpPr>
            <p:spPr>
              <a:xfrm>
                <a:off x="4185747" y="4801604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𝐵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9F138F-52E1-09B2-BD4E-F14E1A627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747" y="4801604"/>
                <a:ext cx="125384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0A45E6-1E6A-FAFA-129D-C17496F76A0C}"/>
                  </a:ext>
                </a:extLst>
              </p:cNvPr>
              <p:cNvSpPr txBox="1"/>
              <p:nvPr/>
            </p:nvSpPr>
            <p:spPr>
              <a:xfrm>
                <a:off x="884526" y="4897815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𝐴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0A45E6-1E6A-FAFA-129D-C17496F76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26" y="4897815"/>
                <a:ext cx="125384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AAEF79E-BEB3-A1E2-3036-35A0C5D6B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902" y="3843915"/>
            <a:ext cx="4455188" cy="303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10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9E522-3249-375E-8A1C-CBCC15A97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C64D-6F77-5EB5-4DBA-28125D65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Rotational Symmetry of Joint </a:t>
            </a:r>
            <a:r>
              <a:rPr lang="en-US" err="1"/>
              <a:t>Normals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386D3F-8F15-2F35-C540-8A1B093C1C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To prove the sum of two independent standard gaussians is also gaussian, we’ll rely on the rotational symmetry of the joint distribution of two </a:t>
                </a:r>
                <a:r>
                  <a:rPr lang="en-US" err="1"/>
                  <a:t>normals</a:t>
                </a:r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By rotational symmetry, we mean the probability depends only on the radius, not on the angle. Example: The two events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below have the same probability.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386D3F-8F15-2F35-C540-8A1B093C1C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CC30FA-2BD1-63B7-13F6-4DEEEF34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902" y="3843915"/>
            <a:ext cx="4455188" cy="3031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364CBF-8D57-0316-0822-8FF3A38CAC79}"/>
              </a:ext>
            </a:extLst>
          </p:cNvPr>
          <p:cNvCxnSpPr>
            <a:cxnSpLocks/>
          </p:cNvCxnSpPr>
          <p:nvPr/>
        </p:nvCxnSpPr>
        <p:spPr>
          <a:xfrm>
            <a:off x="4587767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AB33D5-9101-2BF8-235F-6B7D087465E0}"/>
              </a:ext>
            </a:extLst>
          </p:cNvPr>
          <p:cNvCxnSpPr>
            <a:cxnSpLocks/>
          </p:cNvCxnSpPr>
          <p:nvPr/>
        </p:nvCxnSpPr>
        <p:spPr>
          <a:xfrm>
            <a:off x="3770588" y="5475053"/>
            <a:ext cx="320565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5EC422-5133-46FF-B226-BA3B08A33E4C}"/>
              </a:ext>
            </a:extLst>
          </p:cNvPr>
          <p:cNvCxnSpPr>
            <a:cxnSpLocks/>
          </p:cNvCxnSpPr>
          <p:nvPr/>
        </p:nvCxnSpPr>
        <p:spPr>
          <a:xfrm>
            <a:off x="1126035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320E2A-6FF9-E19A-58EA-0E7EC40368F6}"/>
              </a:ext>
            </a:extLst>
          </p:cNvPr>
          <p:cNvCxnSpPr>
            <a:cxnSpLocks/>
          </p:cNvCxnSpPr>
          <p:nvPr/>
        </p:nvCxnSpPr>
        <p:spPr>
          <a:xfrm>
            <a:off x="308856" y="5475053"/>
            <a:ext cx="30250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AD7473-7FEB-9260-F742-AEA23DABED50}"/>
                  </a:ext>
                </a:extLst>
              </p:cNvPr>
              <p:cNvSpPr txBox="1"/>
              <p:nvPr/>
            </p:nvSpPr>
            <p:spPr>
              <a:xfrm>
                <a:off x="4895784" y="4772141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𝐵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AD7473-7FEB-9260-F742-AEA23DABE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84" y="4772141"/>
                <a:ext cx="125384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D241E7-B39A-8F48-0EB2-3D32C335B85E}"/>
                  </a:ext>
                </a:extLst>
              </p:cNvPr>
              <p:cNvSpPr txBox="1"/>
              <p:nvPr/>
            </p:nvSpPr>
            <p:spPr>
              <a:xfrm>
                <a:off x="793754" y="4258480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𝐴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D241E7-B39A-8F48-0EB2-3D32C335B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4" y="4258480"/>
                <a:ext cx="125384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E2B6D4-1721-1C0D-6183-C5D0AB753661}"/>
              </a:ext>
            </a:extLst>
          </p:cNvPr>
          <p:cNvCxnSpPr>
            <a:cxnSpLocks/>
          </p:cNvCxnSpPr>
          <p:nvPr/>
        </p:nvCxnSpPr>
        <p:spPr>
          <a:xfrm flipH="1" flipV="1">
            <a:off x="-513385" y="3247540"/>
            <a:ext cx="4376791" cy="40582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E5C2742-ED89-469D-BD12-5E7D2357D132}"/>
              </a:ext>
            </a:extLst>
          </p:cNvPr>
          <p:cNvSpPr/>
          <p:nvPr/>
        </p:nvSpPr>
        <p:spPr>
          <a:xfrm>
            <a:off x="3432590" y="3588458"/>
            <a:ext cx="1688205" cy="3813444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05B9AD-96AB-F379-D22A-59209DB1B451}"/>
              </a:ext>
            </a:extLst>
          </p:cNvPr>
          <p:cNvCxnSpPr>
            <a:cxnSpLocks/>
          </p:cNvCxnSpPr>
          <p:nvPr/>
        </p:nvCxnSpPr>
        <p:spPr>
          <a:xfrm flipH="1" flipV="1">
            <a:off x="5118051" y="3588458"/>
            <a:ext cx="10244" cy="53197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AF5E4E7-717B-0C70-9EE4-74198156EF10}"/>
              </a:ext>
            </a:extLst>
          </p:cNvPr>
          <p:cNvSpPr/>
          <p:nvPr/>
        </p:nvSpPr>
        <p:spPr>
          <a:xfrm rot="2564587">
            <a:off x="-2111896" y="4718083"/>
            <a:ext cx="5387836" cy="256999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41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0B554-275C-4FF9-97A2-B1B43F48E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E594-17A5-28FA-B002-F5968255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Rotational Symmetry of Joint </a:t>
            </a:r>
            <a:r>
              <a:rPr lang="en-US" err="1"/>
              <a:t>Normals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FDF334-5386-F958-DC80-C882ED880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To prove the sum of two independent standard gaussians is also gaussian, we’ll rely on the rotational symmetry of the joint distribution of two </a:t>
                </a:r>
                <a:r>
                  <a:rPr lang="en-US" err="1"/>
                  <a:t>normals</a:t>
                </a:r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By rotational symmetry, we mean the probability depends only on the radius, not on the angle. Example: The two events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below have the same probability.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FDF334-5386-F958-DC80-C882ED880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7DEAE09-7425-A905-D728-9A841DD9C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902" y="3843915"/>
            <a:ext cx="4455188" cy="3031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BD429C-8FED-5D9F-6559-BA2826944AA9}"/>
              </a:ext>
            </a:extLst>
          </p:cNvPr>
          <p:cNvCxnSpPr>
            <a:cxnSpLocks/>
          </p:cNvCxnSpPr>
          <p:nvPr/>
        </p:nvCxnSpPr>
        <p:spPr>
          <a:xfrm>
            <a:off x="4587767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77298D-9374-F6EF-FCD6-CB85836916E5}"/>
              </a:ext>
            </a:extLst>
          </p:cNvPr>
          <p:cNvCxnSpPr>
            <a:cxnSpLocks/>
          </p:cNvCxnSpPr>
          <p:nvPr/>
        </p:nvCxnSpPr>
        <p:spPr>
          <a:xfrm>
            <a:off x="3770588" y="5475053"/>
            <a:ext cx="320565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7E90E1-41B1-7B80-D62F-1C0B89305169}"/>
              </a:ext>
            </a:extLst>
          </p:cNvPr>
          <p:cNvCxnSpPr>
            <a:cxnSpLocks/>
          </p:cNvCxnSpPr>
          <p:nvPr/>
        </p:nvCxnSpPr>
        <p:spPr>
          <a:xfrm>
            <a:off x="1126035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DA620F-7FCE-1FAC-F503-6E4543A5D417}"/>
              </a:ext>
            </a:extLst>
          </p:cNvPr>
          <p:cNvCxnSpPr>
            <a:cxnSpLocks/>
          </p:cNvCxnSpPr>
          <p:nvPr/>
        </p:nvCxnSpPr>
        <p:spPr>
          <a:xfrm>
            <a:off x="308856" y="5475053"/>
            <a:ext cx="30250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86F30-C631-CBB2-2520-A24134AFB4FD}"/>
              </a:ext>
            </a:extLst>
          </p:cNvPr>
          <p:cNvSpPr/>
          <p:nvPr/>
        </p:nvSpPr>
        <p:spPr>
          <a:xfrm rot="2564587">
            <a:off x="-2059574" y="4738558"/>
            <a:ext cx="5387836" cy="2415812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0DAA3-B935-75EC-C3D4-D46AD9FD1EB6}"/>
                  </a:ext>
                </a:extLst>
              </p:cNvPr>
              <p:cNvSpPr txBox="1"/>
              <p:nvPr/>
            </p:nvSpPr>
            <p:spPr>
              <a:xfrm>
                <a:off x="4895784" y="4772141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𝐵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0DAA3-B935-75EC-C3D4-D46AD9FD1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84" y="4772141"/>
                <a:ext cx="125384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17158A-171F-4634-D2B4-141D141CDCF5}"/>
                  </a:ext>
                </a:extLst>
              </p:cNvPr>
              <p:cNvSpPr txBox="1"/>
              <p:nvPr/>
            </p:nvSpPr>
            <p:spPr>
              <a:xfrm>
                <a:off x="793754" y="4258480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𝐴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17158A-171F-4634-D2B4-141D141CD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4" y="4258480"/>
                <a:ext cx="125384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59CA88E-0DC6-5BC7-B2EB-7D635FF01CE9}"/>
              </a:ext>
            </a:extLst>
          </p:cNvPr>
          <p:cNvCxnSpPr>
            <a:cxnSpLocks/>
          </p:cNvCxnSpPr>
          <p:nvPr/>
        </p:nvCxnSpPr>
        <p:spPr>
          <a:xfrm flipH="1" flipV="1">
            <a:off x="-513385" y="3247540"/>
            <a:ext cx="4376791" cy="40582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B3E3F-8A84-2F4F-5BC7-F505C33EAB1A}"/>
                  </a:ext>
                </a:extLst>
              </p:cNvPr>
              <p:cNvSpPr txBox="1"/>
              <p:nvPr/>
            </p:nvSpPr>
            <p:spPr>
              <a:xfrm>
                <a:off x="1444492" y="4678197"/>
                <a:ext cx="1667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/2,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/2)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B3E3F-8A84-2F4F-5BC7-F505C33E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92" y="4678197"/>
                <a:ext cx="1667378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ACDC35-F648-6101-8C77-F60D65A260CD}"/>
                  </a:ext>
                </a:extLst>
              </p:cNvPr>
              <p:cNvSpPr txBox="1"/>
              <p:nvPr/>
            </p:nvSpPr>
            <p:spPr>
              <a:xfrm>
                <a:off x="5255834" y="5495180"/>
                <a:ext cx="1667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(?, 0)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ACDC35-F648-6101-8C77-F60D65A26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834" y="5495180"/>
                <a:ext cx="1667378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4C128C90-C041-E63B-EC4E-8F68CD718648}"/>
              </a:ext>
            </a:extLst>
          </p:cNvPr>
          <p:cNvSpPr/>
          <p:nvPr/>
        </p:nvSpPr>
        <p:spPr>
          <a:xfrm>
            <a:off x="1470992" y="5049078"/>
            <a:ext cx="157044" cy="15704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D41883-DB1F-339C-E41A-CA52993EBB9B}"/>
              </a:ext>
            </a:extLst>
          </p:cNvPr>
          <p:cNvSpPr/>
          <p:nvPr/>
        </p:nvSpPr>
        <p:spPr>
          <a:xfrm>
            <a:off x="3432590" y="3588458"/>
            <a:ext cx="1688205" cy="3813444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F37CB3-A6F7-EA38-6DB1-D5833FE85BF4}"/>
              </a:ext>
            </a:extLst>
          </p:cNvPr>
          <p:cNvCxnSpPr>
            <a:cxnSpLocks/>
          </p:cNvCxnSpPr>
          <p:nvPr/>
        </p:nvCxnSpPr>
        <p:spPr>
          <a:xfrm flipH="1" flipV="1">
            <a:off x="5118051" y="3588458"/>
            <a:ext cx="10244" cy="53197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290C49-01A8-9476-E7F5-A4F4A669EF7A}"/>
              </a:ext>
            </a:extLst>
          </p:cNvPr>
          <p:cNvSpPr txBox="1"/>
          <p:nvPr/>
        </p:nvSpPr>
        <p:spPr>
          <a:xfrm>
            <a:off x="7617125" y="3088257"/>
            <a:ext cx="327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https://</a:t>
            </a:r>
            <a:r>
              <a:rPr lang="en-US" sz="2400" err="1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joshh.ug</a:t>
            </a:r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/D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EAA37A-3087-85D0-B5E0-986494CF7B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4594" y="56369"/>
            <a:ext cx="1974850" cy="19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30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9CC81-708C-D94D-7C35-D174E7D66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1A4B1-0FA4-A219-D875-C7FD40BC3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Rotational Symmetry of Joint </a:t>
            </a:r>
            <a:r>
              <a:rPr lang="en-US" err="1"/>
              <a:t>Normals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533779-473B-1056-035E-BDD01597F1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To prove the sum of two independent standard gaussians is also gaussian, we’ll rely on the rotational symmetry of the joint distribution of two </a:t>
                </a:r>
                <a:r>
                  <a:rPr lang="en-US" err="1"/>
                  <a:t>normals</a:t>
                </a:r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By rotational symmetry, we mean the probability depends only on the radius, not on the angle. Example: The two events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below have the same probability.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533779-473B-1056-035E-BDD01597F1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DD05E1-CEEF-5A98-5D38-C4B8FE38C178}"/>
              </a:ext>
            </a:extLst>
          </p:cNvPr>
          <p:cNvCxnSpPr>
            <a:cxnSpLocks/>
          </p:cNvCxnSpPr>
          <p:nvPr/>
        </p:nvCxnSpPr>
        <p:spPr>
          <a:xfrm>
            <a:off x="4587767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03476B-2068-8399-9561-AE24412E4E08}"/>
              </a:ext>
            </a:extLst>
          </p:cNvPr>
          <p:cNvCxnSpPr>
            <a:cxnSpLocks/>
          </p:cNvCxnSpPr>
          <p:nvPr/>
        </p:nvCxnSpPr>
        <p:spPr>
          <a:xfrm>
            <a:off x="3770588" y="5475053"/>
            <a:ext cx="320565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326248-3D79-51E8-B4EE-B87A80B0CE07}"/>
              </a:ext>
            </a:extLst>
          </p:cNvPr>
          <p:cNvCxnSpPr>
            <a:cxnSpLocks/>
          </p:cNvCxnSpPr>
          <p:nvPr/>
        </p:nvCxnSpPr>
        <p:spPr>
          <a:xfrm>
            <a:off x="1126035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B9E28B-6353-4923-CA9B-4D269B72458A}"/>
              </a:ext>
            </a:extLst>
          </p:cNvPr>
          <p:cNvCxnSpPr>
            <a:cxnSpLocks/>
          </p:cNvCxnSpPr>
          <p:nvPr/>
        </p:nvCxnSpPr>
        <p:spPr>
          <a:xfrm>
            <a:off x="308856" y="5475053"/>
            <a:ext cx="30250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D12BF1D-FB09-00EE-B336-2478C7833448}"/>
              </a:ext>
            </a:extLst>
          </p:cNvPr>
          <p:cNvSpPr/>
          <p:nvPr/>
        </p:nvSpPr>
        <p:spPr>
          <a:xfrm rot="2564587">
            <a:off x="-2163486" y="4697895"/>
            <a:ext cx="5387836" cy="2722014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2AD867-BAFA-DEDA-86AE-95F8CBFFB61E}"/>
                  </a:ext>
                </a:extLst>
              </p:cNvPr>
              <p:cNvSpPr txBox="1"/>
              <p:nvPr/>
            </p:nvSpPr>
            <p:spPr>
              <a:xfrm>
                <a:off x="4895784" y="4772141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𝐵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2AD867-BAFA-DEDA-86AE-95F8CBFFB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84" y="4772141"/>
                <a:ext cx="125384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31667-A7F6-3221-9A35-F70AC4BC76FE}"/>
                  </a:ext>
                </a:extLst>
              </p:cNvPr>
              <p:cNvSpPr txBox="1"/>
              <p:nvPr/>
            </p:nvSpPr>
            <p:spPr>
              <a:xfrm>
                <a:off x="793754" y="4258480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𝐴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31667-A7F6-3221-9A35-F70AC4BC7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4" y="4258480"/>
                <a:ext cx="125384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E35D63-8DD4-A4E8-3C47-0C12BD4B68C5}"/>
              </a:ext>
            </a:extLst>
          </p:cNvPr>
          <p:cNvCxnSpPr>
            <a:cxnSpLocks/>
          </p:cNvCxnSpPr>
          <p:nvPr/>
        </p:nvCxnSpPr>
        <p:spPr>
          <a:xfrm flipH="1" flipV="1">
            <a:off x="5118051" y="3588458"/>
            <a:ext cx="10244" cy="53197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25F084-F761-C62D-D37A-98447D827912}"/>
              </a:ext>
            </a:extLst>
          </p:cNvPr>
          <p:cNvCxnSpPr>
            <a:cxnSpLocks/>
          </p:cNvCxnSpPr>
          <p:nvPr/>
        </p:nvCxnSpPr>
        <p:spPr>
          <a:xfrm flipH="1" flipV="1">
            <a:off x="-513385" y="3247540"/>
            <a:ext cx="4376791" cy="40582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240CC3-239C-2FAE-55D0-0AAD244D16B5}"/>
                  </a:ext>
                </a:extLst>
              </p:cNvPr>
              <p:cNvSpPr txBox="1"/>
              <p:nvPr/>
            </p:nvSpPr>
            <p:spPr>
              <a:xfrm>
                <a:off x="5255834" y="5495180"/>
                <a:ext cx="1667378" cy="50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2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, 0)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240CC3-239C-2FAE-55D0-0AAD244D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834" y="5495180"/>
                <a:ext cx="1667378" cy="505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99FB00-988E-FE1F-C262-1B07BF963CAF}"/>
                  </a:ext>
                </a:extLst>
              </p:cNvPr>
              <p:cNvSpPr txBox="1"/>
              <p:nvPr/>
            </p:nvSpPr>
            <p:spPr>
              <a:xfrm>
                <a:off x="1444492" y="4678197"/>
                <a:ext cx="1667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/2,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/2)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99FB00-988E-FE1F-C262-1B07BF963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92" y="4678197"/>
                <a:ext cx="1667378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47689276-B509-21E6-5234-6EC26D1AFD63}"/>
              </a:ext>
            </a:extLst>
          </p:cNvPr>
          <p:cNvSpPr/>
          <p:nvPr/>
        </p:nvSpPr>
        <p:spPr>
          <a:xfrm>
            <a:off x="1470992" y="5049078"/>
            <a:ext cx="157044" cy="15704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0667E4-C417-7658-2837-8F5A264385D1}"/>
                  </a:ext>
                </a:extLst>
              </p:cNvPr>
              <p:cNvSpPr txBox="1"/>
              <p:nvPr/>
            </p:nvSpPr>
            <p:spPr>
              <a:xfrm>
                <a:off x="7557030" y="4317264"/>
                <a:ext cx="3988446" cy="1183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4</m:t>
                              </m:r>
                            </m:den>
                          </m:f>
                        </m:e>
                      </m:rad>
                      <m:r>
                        <a:rPr lang="en-US" sz="2400" i="1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𝑧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0667E4-C417-7658-2837-8F5A26438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030" y="4317264"/>
                <a:ext cx="3988446" cy="11835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69CC4535-24EE-8AED-8D6D-6CCB5626BEA3}"/>
              </a:ext>
            </a:extLst>
          </p:cNvPr>
          <p:cNvSpPr/>
          <p:nvPr/>
        </p:nvSpPr>
        <p:spPr>
          <a:xfrm rot="13453427" flipV="1">
            <a:off x="1024039" y="4905662"/>
            <a:ext cx="224874" cy="52386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4A2B4A-C71C-C261-F1F4-89634ED7AEEB}"/>
                  </a:ext>
                </a:extLst>
              </p:cNvPr>
              <p:cNvSpPr txBox="1"/>
              <p:nvPr/>
            </p:nvSpPr>
            <p:spPr>
              <a:xfrm>
                <a:off x="508768" y="4678195"/>
                <a:ext cx="767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𝑑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4A2B4A-C71C-C261-F1F4-89634ED7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68" y="4678195"/>
                <a:ext cx="76772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Brace 15">
            <a:extLst>
              <a:ext uri="{FF2B5EF4-FFF2-40B4-BE49-F238E27FC236}">
                <a16:creationId xmlns:a16="http://schemas.microsoft.com/office/drawing/2014/main" id="{0C57D283-3DA5-E8A0-D816-90E1C70CD225}"/>
              </a:ext>
            </a:extLst>
          </p:cNvPr>
          <p:cNvSpPr/>
          <p:nvPr/>
        </p:nvSpPr>
        <p:spPr>
          <a:xfrm rot="16200000" flipV="1">
            <a:off x="4736935" y="4678367"/>
            <a:ext cx="228600" cy="49377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02B385-374A-4BCA-CB20-D15184E97077}"/>
                  </a:ext>
                </a:extLst>
              </p:cNvPr>
              <p:cNvSpPr txBox="1"/>
              <p:nvPr/>
            </p:nvSpPr>
            <p:spPr>
              <a:xfrm>
                <a:off x="4326594" y="4421319"/>
                <a:ext cx="767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𝑑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02B385-374A-4BCA-CB20-D15184E97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594" y="4421319"/>
                <a:ext cx="76772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E53EC03-9F3B-38B0-CAA0-0A2091452ED9}"/>
              </a:ext>
            </a:extLst>
          </p:cNvPr>
          <p:cNvSpPr/>
          <p:nvPr/>
        </p:nvSpPr>
        <p:spPr>
          <a:xfrm>
            <a:off x="3432590" y="3588458"/>
            <a:ext cx="1688205" cy="3813444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34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AB43-7C64-F205-CC78-4AA30D19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Proof: Sum of Two Independent Standard Gaussians is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EF4E70-0077-8218-7BAA-3AA947F2C0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Theorem: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/>
                  <a:t> are independent,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0, 2</m:t>
                        </m:r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, then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EF4E70-0077-8218-7BAA-3AA947F2C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A7D3B9-75E4-13A3-76CF-D978DB202355}"/>
                  </a:ext>
                </a:extLst>
              </p:cNvPr>
              <p:cNvSpPr txBox="1"/>
              <p:nvPr/>
            </p:nvSpPr>
            <p:spPr>
              <a:xfrm>
                <a:off x="2869324" y="1584435"/>
                <a:ext cx="36481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𝑍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A7D3B9-75E4-13A3-76CF-D978DB202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24" y="1584435"/>
                <a:ext cx="3648115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0BE8F3-117F-854A-D9EC-B7EACC298957}"/>
                  </a:ext>
                </a:extLst>
              </p:cNvPr>
              <p:cNvSpPr txBox="1"/>
              <p:nvPr/>
            </p:nvSpPr>
            <p:spPr>
              <a:xfrm>
                <a:off x="6300952" y="1589686"/>
                <a:ext cx="23715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0BE8F3-117F-854A-D9EC-B7EACC298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952" y="1589686"/>
                <a:ext cx="2371547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D15FD-C758-6F2B-6714-671CA30AD556}"/>
              </a:ext>
            </a:extLst>
          </p:cNvPr>
          <p:cNvCxnSpPr>
            <a:cxnSpLocks/>
          </p:cNvCxnSpPr>
          <p:nvPr/>
        </p:nvCxnSpPr>
        <p:spPr>
          <a:xfrm>
            <a:off x="1126035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89370A-F197-EE61-2F43-BB8ECD70F2B4}"/>
              </a:ext>
            </a:extLst>
          </p:cNvPr>
          <p:cNvCxnSpPr>
            <a:cxnSpLocks/>
          </p:cNvCxnSpPr>
          <p:nvPr/>
        </p:nvCxnSpPr>
        <p:spPr>
          <a:xfrm>
            <a:off x="308856" y="5475053"/>
            <a:ext cx="30250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6FED1EF-2DD1-9C41-D7EF-A86E320A5E70}"/>
              </a:ext>
            </a:extLst>
          </p:cNvPr>
          <p:cNvSpPr/>
          <p:nvPr/>
        </p:nvSpPr>
        <p:spPr>
          <a:xfrm rot="2564587">
            <a:off x="-2107648" y="4719746"/>
            <a:ext cx="5387836" cy="2557474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BA4C15-FF8E-2A32-E4D4-B2A64815053F}"/>
                  </a:ext>
                </a:extLst>
              </p:cNvPr>
              <p:cNvSpPr txBox="1"/>
              <p:nvPr/>
            </p:nvSpPr>
            <p:spPr>
              <a:xfrm>
                <a:off x="793754" y="4258480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𝐴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BA4C15-FF8E-2A32-E4D4-B2A648150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4" y="4258480"/>
                <a:ext cx="125384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C2BC8F-3405-9C15-9747-15D649FB9B59}"/>
              </a:ext>
            </a:extLst>
          </p:cNvPr>
          <p:cNvCxnSpPr>
            <a:cxnSpLocks/>
          </p:cNvCxnSpPr>
          <p:nvPr/>
        </p:nvCxnSpPr>
        <p:spPr>
          <a:xfrm flipH="1" flipV="1">
            <a:off x="-513385" y="3247540"/>
            <a:ext cx="4376791" cy="40582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86380D-5280-5C6C-BFFF-587F5E2923F2}"/>
                  </a:ext>
                </a:extLst>
              </p:cNvPr>
              <p:cNvSpPr txBox="1"/>
              <p:nvPr/>
            </p:nvSpPr>
            <p:spPr>
              <a:xfrm>
                <a:off x="-122618" y="3426928"/>
                <a:ext cx="19307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86380D-5280-5C6C-BFFF-587F5E292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618" y="3426928"/>
                <a:ext cx="1930761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FEE6CA-C20D-A17B-76CB-2C9E5C536B2B}"/>
                  </a:ext>
                </a:extLst>
              </p:cNvPr>
              <p:cNvSpPr txBox="1"/>
              <p:nvPr/>
            </p:nvSpPr>
            <p:spPr>
              <a:xfrm>
                <a:off x="1444492" y="4678197"/>
                <a:ext cx="1667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/2,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/2)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FEE6CA-C20D-A17B-76CB-2C9E5C536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92" y="4678197"/>
                <a:ext cx="1667378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93A837F-A77B-A42E-1912-CAD599184EB8}"/>
              </a:ext>
            </a:extLst>
          </p:cNvPr>
          <p:cNvSpPr/>
          <p:nvPr/>
        </p:nvSpPr>
        <p:spPr>
          <a:xfrm>
            <a:off x="1470992" y="5049078"/>
            <a:ext cx="157044" cy="15704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31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D4AE0-1B24-C4BA-7760-3297A3293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https://mathworld.wolfram.com/Dice.html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A64613-F8A4-1B82-1665-E081C23D4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511" y="533400"/>
            <a:ext cx="8991600" cy="5638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8D077-5E0C-D475-711A-A69146A3E5DB}"/>
              </a:ext>
            </a:extLst>
          </p:cNvPr>
          <p:cNvSpPr txBox="1"/>
          <p:nvPr/>
        </p:nvSpPr>
        <p:spPr>
          <a:xfrm>
            <a:off x="609600" y="6172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Note: The operation that is happening here is called “convolution”. We won’t discuss today.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B99174-13F7-3977-D031-393A47C6C066}"/>
                  </a:ext>
                </a:extLst>
              </p:cNvPr>
              <p:cNvSpPr txBox="1"/>
              <p:nvPr/>
            </p:nvSpPr>
            <p:spPr>
              <a:xfrm>
                <a:off x="9145111" y="2401054"/>
                <a:ext cx="2702560" cy="1481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From Lecture 20:</a:t>
                </a:r>
                <a:endParaRPr lang="en-US" sz="2400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=1.7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B99174-13F7-3977-D031-393A47C6C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111" y="2401054"/>
                <a:ext cx="2702560" cy="1481431"/>
              </a:xfrm>
              <a:prstGeom prst="rect">
                <a:avLst/>
              </a:prstGeom>
              <a:blipFill>
                <a:blip r:embed="rId4"/>
                <a:stretch>
                  <a:fillRect l="-3738" t="-3419" r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A57280-9562-4A58-1225-379F02AA0FD7}"/>
                  </a:ext>
                </a:extLst>
              </p:cNvPr>
              <p:cNvSpPr txBox="1"/>
              <p:nvPr/>
            </p:nvSpPr>
            <p:spPr>
              <a:xfrm>
                <a:off x="8856543" y="5879065"/>
                <a:ext cx="1996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A57280-9562-4A58-1225-379F02AA0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543" y="5879065"/>
                <a:ext cx="19964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2BABC2-DE44-AA3C-8F5A-795FB835F35C}"/>
              </a:ext>
            </a:extLst>
          </p:cNvPr>
          <p:cNvCxnSpPr>
            <a:cxnSpLocks/>
          </p:cNvCxnSpPr>
          <p:nvPr/>
        </p:nvCxnSpPr>
        <p:spPr>
          <a:xfrm flipH="1" flipV="1">
            <a:off x="7071360" y="5679440"/>
            <a:ext cx="2174240" cy="396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1AE50B-B492-6661-F7A9-C7C7172C4E6E}"/>
                  </a:ext>
                </a:extLst>
              </p:cNvPr>
              <p:cNvSpPr txBox="1"/>
              <p:nvPr/>
            </p:nvSpPr>
            <p:spPr>
              <a:xfrm>
                <a:off x="6328747" y="6367919"/>
                <a:ext cx="1996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=3.4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1AE50B-B492-6661-F7A9-C7C7172C4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747" y="6367919"/>
                <a:ext cx="19964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E445F524-34D5-BFE9-C937-69484D6310D7}"/>
              </a:ext>
            </a:extLst>
          </p:cNvPr>
          <p:cNvSpPr/>
          <p:nvPr/>
        </p:nvSpPr>
        <p:spPr>
          <a:xfrm rot="5400000">
            <a:off x="6810601" y="5651012"/>
            <a:ext cx="288888" cy="108606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56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C6CC7-5377-51C6-3EBE-F299B54F2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53F4-481D-2BE2-0B67-C2F52968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Proof: Sum of Two Independent Standard Gaussians is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8DE0AE-AF21-D9E5-00B9-8C3119498F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Theorem: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/>
                  <a:t> are independent,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0, 2</m:t>
                        </m:r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, then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8DE0AE-AF21-D9E5-00B9-8C3119498F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0CDEE3-8624-9E4B-6D17-7A7D57E87EED}"/>
                  </a:ext>
                </a:extLst>
              </p:cNvPr>
              <p:cNvSpPr txBox="1"/>
              <p:nvPr/>
            </p:nvSpPr>
            <p:spPr>
              <a:xfrm>
                <a:off x="2869324" y="1584435"/>
                <a:ext cx="36481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𝑍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0CDEE3-8624-9E4B-6D17-7A7D57E87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24" y="1584435"/>
                <a:ext cx="3648115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974BD5-9264-FFDB-959C-9DAEEF1E2D63}"/>
                  </a:ext>
                </a:extLst>
              </p:cNvPr>
              <p:cNvSpPr txBox="1"/>
              <p:nvPr/>
            </p:nvSpPr>
            <p:spPr>
              <a:xfrm>
                <a:off x="6300952" y="1589686"/>
                <a:ext cx="23715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974BD5-9264-FFDB-959C-9DAEEF1E2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952" y="1589686"/>
                <a:ext cx="2371547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726AF3-C9B4-6A7D-EB3D-AE20775D8B52}"/>
              </a:ext>
            </a:extLst>
          </p:cNvPr>
          <p:cNvCxnSpPr>
            <a:cxnSpLocks/>
          </p:cNvCxnSpPr>
          <p:nvPr/>
        </p:nvCxnSpPr>
        <p:spPr>
          <a:xfrm>
            <a:off x="1126035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CF330B-EAB0-49FC-DC0D-413998F1346C}"/>
              </a:ext>
            </a:extLst>
          </p:cNvPr>
          <p:cNvCxnSpPr>
            <a:cxnSpLocks/>
          </p:cNvCxnSpPr>
          <p:nvPr/>
        </p:nvCxnSpPr>
        <p:spPr>
          <a:xfrm>
            <a:off x="308856" y="5475053"/>
            <a:ext cx="30250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852B5D-161C-4040-CAA8-924E5F2E78EE}"/>
                  </a:ext>
                </a:extLst>
              </p:cNvPr>
              <p:cNvSpPr txBox="1"/>
              <p:nvPr/>
            </p:nvSpPr>
            <p:spPr>
              <a:xfrm>
                <a:off x="793754" y="4258480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𝐴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852B5D-161C-4040-CAA8-924E5F2E7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4" y="4258480"/>
                <a:ext cx="125384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9A7B21-E327-A890-1B42-DD354756C1AD}"/>
              </a:ext>
            </a:extLst>
          </p:cNvPr>
          <p:cNvCxnSpPr>
            <a:cxnSpLocks/>
          </p:cNvCxnSpPr>
          <p:nvPr/>
        </p:nvCxnSpPr>
        <p:spPr>
          <a:xfrm flipH="1" flipV="1">
            <a:off x="-513385" y="3247540"/>
            <a:ext cx="4376791" cy="40582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4277C9-5ED8-AEDE-EBD7-44B01AB2F867}"/>
                  </a:ext>
                </a:extLst>
              </p:cNvPr>
              <p:cNvSpPr txBox="1"/>
              <p:nvPr/>
            </p:nvSpPr>
            <p:spPr>
              <a:xfrm>
                <a:off x="-122618" y="3426928"/>
                <a:ext cx="19307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4277C9-5ED8-AEDE-EBD7-44B01AB2F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618" y="3426928"/>
                <a:ext cx="1930761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3B9921-B8A7-4864-863F-9976040155D5}"/>
                  </a:ext>
                </a:extLst>
              </p:cNvPr>
              <p:cNvSpPr txBox="1"/>
              <p:nvPr/>
            </p:nvSpPr>
            <p:spPr>
              <a:xfrm>
                <a:off x="1444492" y="4678197"/>
                <a:ext cx="1667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/2,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/2)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3B9921-B8A7-4864-863F-997604015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92" y="4678197"/>
                <a:ext cx="1667378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A3CB6B5A-AD38-047C-7C66-2232C978FAE1}"/>
              </a:ext>
            </a:extLst>
          </p:cNvPr>
          <p:cNvSpPr/>
          <p:nvPr/>
        </p:nvSpPr>
        <p:spPr>
          <a:xfrm>
            <a:off x="1470992" y="5049078"/>
            <a:ext cx="157044" cy="15704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EBC28F-2644-186A-DCCA-120C65F920C8}"/>
                  </a:ext>
                </a:extLst>
              </p:cNvPr>
              <p:cNvSpPr txBox="1"/>
              <p:nvPr/>
            </p:nvSpPr>
            <p:spPr>
              <a:xfrm>
                <a:off x="6300952" y="2263596"/>
                <a:ext cx="2440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EBC28F-2644-186A-DCCA-120C65F9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952" y="2263596"/>
                <a:ext cx="2440791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22AD21-07EE-DF96-89C7-1AA51CBE9671}"/>
                  </a:ext>
                </a:extLst>
              </p:cNvPr>
              <p:cNvSpPr txBox="1"/>
              <p:nvPr/>
            </p:nvSpPr>
            <p:spPr>
              <a:xfrm>
                <a:off x="6194936" y="2891101"/>
                <a:ext cx="2440791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𝑧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22AD21-07EE-DF96-89C7-1AA51CBE9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936" y="2891101"/>
                <a:ext cx="2440791" cy="806696"/>
              </a:xfrm>
              <a:prstGeom prst="rect">
                <a:avLst/>
              </a:prstGeom>
              <a:blipFill>
                <a:blip r:embed="rId9"/>
                <a:stretch>
                  <a:fillRect b="-7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8B7730-ED92-082A-4109-151E2F5DD8D0}"/>
                  </a:ext>
                </a:extLst>
              </p:cNvPr>
              <p:cNvSpPr txBox="1"/>
              <p:nvPr/>
            </p:nvSpPr>
            <p:spPr>
              <a:xfrm>
                <a:off x="6231708" y="3767472"/>
                <a:ext cx="2440791" cy="534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8B7730-ED92-082A-4109-151E2F5DD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708" y="3767472"/>
                <a:ext cx="2440791" cy="5348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AB66DC-1927-202C-468C-97AF9CF3361B}"/>
                  </a:ext>
                </a:extLst>
              </p:cNvPr>
              <p:cNvSpPr txBox="1"/>
              <p:nvPr/>
            </p:nvSpPr>
            <p:spPr>
              <a:xfrm>
                <a:off x="9051237" y="3781212"/>
                <a:ext cx="2531165" cy="50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2</m:t>
                          </m:r>
                        </m:e>
                      </m:rad>
                      <m:r>
                        <a:rPr lang="en-US" sz="2400" i="1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𝑋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AB66DC-1927-202C-468C-97AF9CF3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237" y="3781212"/>
                <a:ext cx="2531165" cy="5052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897B03-08BD-B656-8F89-BF612BCC2571}"/>
                  </a:ext>
                </a:extLst>
              </p:cNvPr>
              <p:cNvSpPr txBox="1"/>
              <p:nvPr/>
            </p:nvSpPr>
            <p:spPr>
              <a:xfrm>
                <a:off x="8425948" y="3802982"/>
                <a:ext cx="12505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⇒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897B03-08BD-B656-8F89-BF612BCC2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948" y="3802982"/>
                <a:ext cx="125057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A6DA984-0382-7AED-6481-EB883FA12249}"/>
                  </a:ext>
                </a:extLst>
              </p:cNvPr>
              <p:cNvSpPr txBox="1"/>
              <p:nvPr/>
            </p:nvSpPr>
            <p:spPr>
              <a:xfrm>
                <a:off x="9570103" y="4574623"/>
                <a:ext cx="25311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Gaussian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(0,2)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A6DA984-0382-7AED-6481-EB883FA12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103" y="4574623"/>
                <a:ext cx="2531165" cy="461665"/>
              </a:xfrm>
              <a:prstGeom prst="rect">
                <a:avLst/>
              </a:prstGeom>
              <a:blipFill>
                <a:blip r:embed="rId1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4748D5A-73D7-8493-39EA-7814623FB3D5}"/>
              </a:ext>
            </a:extLst>
          </p:cNvPr>
          <p:cNvGrpSpPr/>
          <p:nvPr/>
        </p:nvGrpSpPr>
        <p:grpSpPr>
          <a:xfrm>
            <a:off x="3432590" y="3588458"/>
            <a:ext cx="3543651" cy="5319741"/>
            <a:chOff x="3432590" y="3588458"/>
            <a:chExt cx="3543651" cy="531974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33A5B1-D282-3C66-3CFB-97512B8BFA11}"/>
                </a:ext>
              </a:extLst>
            </p:cNvPr>
            <p:cNvCxnSpPr>
              <a:cxnSpLocks/>
            </p:cNvCxnSpPr>
            <p:nvPr/>
          </p:nvCxnSpPr>
          <p:spPr>
            <a:xfrm>
              <a:off x="4587767" y="4258480"/>
              <a:ext cx="0" cy="226235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FE5B808-FD48-5CD9-4F45-F71E359860B8}"/>
                </a:ext>
              </a:extLst>
            </p:cNvPr>
            <p:cNvCxnSpPr>
              <a:cxnSpLocks/>
            </p:cNvCxnSpPr>
            <p:nvPr/>
          </p:nvCxnSpPr>
          <p:spPr>
            <a:xfrm>
              <a:off x="3770588" y="5475053"/>
              <a:ext cx="320565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B6555B8-DA5C-EA5B-A96F-8BC369892E58}"/>
                    </a:ext>
                  </a:extLst>
                </p:cNvPr>
                <p:cNvSpPr txBox="1"/>
                <p:nvPr/>
              </p:nvSpPr>
              <p:spPr>
                <a:xfrm>
                  <a:off x="4895784" y="4772141"/>
                  <a:ext cx="125384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𝐵</m:t>
                        </m:r>
                      </m:oMath>
                    </m:oMathPara>
                  </a14:m>
                  <a:endPara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B6555B8-DA5C-EA5B-A96F-8BC369892E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784" y="4772141"/>
                  <a:ext cx="1253845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60EB088-6CE7-FC21-0610-EFEC4BC0D557}"/>
                    </a:ext>
                  </a:extLst>
                </p:cNvPr>
                <p:cNvSpPr txBox="1"/>
                <p:nvPr/>
              </p:nvSpPr>
              <p:spPr>
                <a:xfrm>
                  <a:off x="5255834" y="5495180"/>
                  <a:ext cx="1667378" cy="505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  <m:t>2</m:t>
                            </m:r>
                          </m:e>
                        </m:ra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, 0)</m:t>
                        </m:r>
                      </m:oMath>
                    </m:oMathPara>
                  </a14:m>
                  <a:endPara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60EB088-6CE7-FC21-0610-EFEC4BC0D5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5834" y="5495180"/>
                  <a:ext cx="1667378" cy="50520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A7AD206-50CB-7FE2-DBFD-256AFEC783C2}"/>
                </a:ext>
              </a:extLst>
            </p:cNvPr>
            <p:cNvSpPr/>
            <p:nvPr/>
          </p:nvSpPr>
          <p:spPr>
            <a:xfrm>
              <a:off x="3432590" y="3588458"/>
              <a:ext cx="1688205" cy="3813444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FE90974-D401-B445-B5B5-EF2FEECB7D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18051" y="3588458"/>
              <a:ext cx="10244" cy="531974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E57D1-A3B2-CDCE-55AD-5CC94C6412A8}"/>
              </a:ext>
            </a:extLst>
          </p:cNvPr>
          <p:cNvSpPr/>
          <p:nvPr/>
        </p:nvSpPr>
        <p:spPr>
          <a:xfrm rot="2564587">
            <a:off x="-2107648" y="4719746"/>
            <a:ext cx="5387836" cy="2557474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95C87C-48C4-90AE-AA04-D19D8A841E63}"/>
                  </a:ext>
                </a:extLst>
              </p:cNvPr>
              <p:cNvSpPr txBox="1"/>
              <p:nvPr/>
            </p:nvSpPr>
            <p:spPr>
              <a:xfrm>
                <a:off x="7521347" y="5402459"/>
                <a:ext cx="4675946" cy="1109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Note: If this seems a bit too abstract, maybe consider a specific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𝑧</m:t>
                    </m:r>
                  </m:oMath>
                </a14:m>
                <a:r>
                  <a:rPr lang="en-US" sz="20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, e.g.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≤3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Inter Light" panose="02000403000000020004" pitchFamily="2" charset="0"/>
                        <a:cs typeface="Inter Light" panose="02000403000000020004" pitchFamily="2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≤3/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  <m:t>2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0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95C87C-48C4-90AE-AA04-D19D8A841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347" y="5402459"/>
                <a:ext cx="4675946" cy="1109919"/>
              </a:xfrm>
              <a:prstGeom prst="rect">
                <a:avLst/>
              </a:prstGeom>
              <a:blipFill>
                <a:blip r:embed="rId16"/>
                <a:stretch>
                  <a:fillRect l="-1355" t="-3409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1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145BD-86EB-1BB9-8C66-0A0316DB6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C8A6-B0A3-30CE-ACBF-00E40862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Proof: Sum of Two Scaled Independent Standard Gaussians is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E18012-9064-AAF7-6EA8-E9355D2DCA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2196951" cy="5638732"/>
              </a:xfrm>
            </p:spPr>
            <p:txBody>
              <a:bodyPr/>
              <a:lstStyle/>
              <a:p>
                <a:r>
                  <a:rPr lang="en-US"/>
                  <a:t>Theorem: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/>
                  <a:t> are independent,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, then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E18012-9064-AAF7-6EA8-E9355D2DCA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2196951" cy="5638732"/>
              </a:xfrm>
              <a:blipFill>
                <a:blip r:embed="rId2"/>
                <a:stretch>
                  <a:fillRect l="-750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FAE388-5237-E412-3356-A79C4883E5ED}"/>
                  </a:ext>
                </a:extLst>
              </p:cNvPr>
              <p:cNvSpPr txBox="1"/>
              <p:nvPr/>
            </p:nvSpPr>
            <p:spPr>
              <a:xfrm>
                <a:off x="2869324" y="1584435"/>
                <a:ext cx="36481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𝑍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FAE388-5237-E412-3356-A79C4883E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24" y="1584435"/>
                <a:ext cx="3648115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0AAF34-13D5-A184-DF1C-81BD8857A1DF}"/>
                  </a:ext>
                </a:extLst>
              </p:cNvPr>
              <p:cNvSpPr txBox="1"/>
              <p:nvPr/>
            </p:nvSpPr>
            <p:spPr>
              <a:xfrm>
                <a:off x="6300952" y="1589686"/>
                <a:ext cx="23715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0AAF34-13D5-A184-DF1C-81BD8857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952" y="1589686"/>
                <a:ext cx="2371547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0E045F-2FE3-F750-594E-BDF5C7594815}"/>
              </a:ext>
            </a:extLst>
          </p:cNvPr>
          <p:cNvCxnSpPr>
            <a:cxnSpLocks/>
          </p:cNvCxnSpPr>
          <p:nvPr/>
        </p:nvCxnSpPr>
        <p:spPr>
          <a:xfrm>
            <a:off x="1126035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8B76E1-D96C-5729-009D-B35A75E7DBC1}"/>
              </a:ext>
            </a:extLst>
          </p:cNvPr>
          <p:cNvCxnSpPr>
            <a:cxnSpLocks/>
          </p:cNvCxnSpPr>
          <p:nvPr/>
        </p:nvCxnSpPr>
        <p:spPr>
          <a:xfrm>
            <a:off x="308856" y="5475053"/>
            <a:ext cx="30250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487D9BB-A108-18FE-1405-752543E143DC}"/>
              </a:ext>
            </a:extLst>
          </p:cNvPr>
          <p:cNvSpPr/>
          <p:nvPr/>
        </p:nvSpPr>
        <p:spPr>
          <a:xfrm rot="2564587">
            <a:off x="-2141192" y="4706619"/>
            <a:ext cx="5387836" cy="265632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469AC1-C531-12E1-C0DE-327D5A951281}"/>
                  </a:ext>
                </a:extLst>
              </p:cNvPr>
              <p:cNvSpPr txBox="1"/>
              <p:nvPr/>
            </p:nvSpPr>
            <p:spPr>
              <a:xfrm>
                <a:off x="2259781" y="5872177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𝐴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469AC1-C531-12E1-C0DE-327D5A951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781" y="5872177"/>
                <a:ext cx="125384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ABB0EA-2E91-FCFA-06D4-F4B8D9FC3A9F}"/>
              </a:ext>
            </a:extLst>
          </p:cNvPr>
          <p:cNvCxnSpPr>
            <a:cxnSpLocks/>
          </p:cNvCxnSpPr>
          <p:nvPr/>
        </p:nvCxnSpPr>
        <p:spPr>
          <a:xfrm flipH="1" flipV="1">
            <a:off x="-513385" y="3247540"/>
            <a:ext cx="4376791" cy="40582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75974F-A0B5-5EBF-F018-52ED0AE1B2DB}"/>
                  </a:ext>
                </a:extLst>
              </p:cNvPr>
              <p:cNvSpPr txBox="1"/>
              <p:nvPr/>
            </p:nvSpPr>
            <p:spPr>
              <a:xfrm>
                <a:off x="-122618" y="3305905"/>
                <a:ext cx="19307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𝑎𝑥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𝑏𝑦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75974F-A0B5-5EBF-F018-52ED0AE1B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618" y="3305905"/>
                <a:ext cx="1930761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FF4E51-0CC8-46B9-50BE-B33E04BD1E1A}"/>
                  </a:ext>
                </a:extLst>
              </p:cNvPr>
              <p:cNvSpPr txBox="1"/>
              <p:nvPr/>
            </p:nvSpPr>
            <p:spPr>
              <a:xfrm>
                <a:off x="6300952" y="2263596"/>
                <a:ext cx="2440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FF4E51-0CC8-46B9-50BE-B33E04BD1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952" y="2263596"/>
                <a:ext cx="2440791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878E84-97F9-CD62-2DA9-664F8059B4BA}"/>
              </a:ext>
            </a:extLst>
          </p:cNvPr>
          <p:cNvCxnSpPr>
            <a:cxnSpLocks/>
          </p:cNvCxnSpPr>
          <p:nvPr/>
        </p:nvCxnSpPr>
        <p:spPr>
          <a:xfrm>
            <a:off x="4587767" y="4258480"/>
            <a:ext cx="0" cy="2262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549D6B-8FC5-50D9-3387-2863D203C04E}"/>
              </a:ext>
            </a:extLst>
          </p:cNvPr>
          <p:cNvCxnSpPr>
            <a:cxnSpLocks/>
          </p:cNvCxnSpPr>
          <p:nvPr/>
        </p:nvCxnSpPr>
        <p:spPr>
          <a:xfrm>
            <a:off x="3770588" y="5475053"/>
            <a:ext cx="320565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C8723B2-3CBD-351E-CED5-0D51D1C1DA99}"/>
              </a:ext>
            </a:extLst>
          </p:cNvPr>
          <p:cNvSpPr/>
          <p:nvPr/>
        </p:nvSpPr>
        <p:spPr>
          <a:xfrm>
            <a:off x="3432590" y="3588458"/>
            <a:ext cx="1688205" cy="3813444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F6974B-F029-A5F4-F1C9-BA55F99ED114}"/>
                  </a:ext>
                </a:extLst>
              </p:cNvPr>
              <p:cNvSpPr txBox="1"/>
              <p:nvPr/>
            </p:nvSpPr>
            <p:spPr>
              <a:xfrm>
                <a:off x="4895784" y="4772141"/>
                <a:ext cx="125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𝐵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F6974B-F029-A5F4-F1C9-BA55F99ED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84" y="4772141"/>
                <a:ext cx="125384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03C905-0140-389D-B413-7A403BDAE7DF}"/>
                  </a:ext>
                </a:extLst>
              </p:cNvPr>
              <p:cNvSpPr txBox="1"/>
              <p:nvPr/>
            </p:nvSpPr>
            <p:spPr>
              <a:xfrm>
                <a:off x="5107916" y="5495180"/>
                <a:ext cx="2355201" cy="549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, 0)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03C905-0140-389D-B413-7A403BDAE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6" y="5495180"/>
                <a:ext cx="2355201" cy="5497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1580AE-A05F-A44A-4B17-00B1C9067932}"/>
                  </a:ext>
                </a:extLst>
              </p:cNvPr>
              <p:cNvSpPr txBox="1"/>
              <p:nvPr/>
            </p:nvSpPr>
            <p:spPr>
              <a:xfrm>
                <a:off x="6194936" y="2891101"/>
                <a:ext cx="3375167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𝑧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Inter Light" panose="02000403000000020004" pitchFamily="2" charset="0"/>
                                          <a:cs typeface="Inter Light" panose="02000403000000020004" pitchFamily="2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Inter Light" panose="02000403000000020004" pitchFamily="2" charset="0"/>
                                          <a:cs typeface="Inter Light" panose="02000403000000020004" pitchFamily="2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Inter Light" panose="02000403000000020004" pitchFamily="2" charset="0"/>
                                          <a:cs typeface="Inter Light" panose="02000403000000020004" pitchFamily="2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Inter Light" panose="02000403000000020004" pitchFamily="2" charset="0"/>
                                          <a:cs typeface="Inter Light" panose="02000403000000020004" pitchFamily="2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Inter Light" panose="02000403000000020004" pitchFamily="2" charset="0"/>
                                          <a:cs typeface="Inter Light" panose="02000403000000020004" pitchFamily="2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Inter Light" panose="02000403000000020004" pitchFamily="2" charset="0"/>
                                          <a:cs typeface="Inter Light" panose="02000403000000020004" pitchFamily="2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1580AE-A05F-A44A-4B17-00B1C9067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936" y="2891101"/>
                <a:ext cx="3375167" cy="806696"/>
              </a:xfrm>
              <a:prstGeom prst="rect">
                <a:avLst/>
              </a:prstGeom>
              <a:blipFill>
                <a:blip r:embed="rId10"/>
                <a:stretch>
                  <a:fillRect b="-7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05BCD6-ACE4-341D-0B33-EADA335CF0EE}"/>
                  </a:ext>
                </a:extLst>
              </p:cNvPr>
              <p:cNvSpPr txBox="1"/>
              <p:nvPr/>
            </p:nvSpPr>
            <p:spPr>
              <a:xfrm>
                <a:off x="6231708" y="3767472"/>
                <a:ext cx="3205653" cy="647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05BCD6-ACE4-341D-0B33-EADA335CF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708" y="3767472"/>
                <a:ext cx="3205653" cy="6473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A8DBCD-0A81-266B-A6CF-31F65A13DDA7}"/>
                  </a:ext>
                </a:extLst>
              </p:cNvPr>
              <p:cNvSpPr txBox="1"/>
              <p:nvPr/>
            </p:nvSpPr>
            <p:spPr>
              <a:xfrm>
                <a:off x="7294831" y="4479948"/>
                <a:ext cx="2531165" cy="549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400" i="1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𝑋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A8DBCD-0A81-266B-A6CF-31F65A13D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831" y="4479948"/>
                <a:ext cx="2531165" cy="5497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46D67F-0594-6588-F85E-672D9699A5D9}"/>
                  </a:ext>
                </a:extLst>
              </p:cNvPr>
              <p:cNvSpPr txBox="1"/>
              <p:nvPr/>
            </p:nvSpPr>
            <p:spPr>
              <a:xfrm>
                <a:off x="6583957" y="4568048"/>
                <a:ext cx="12505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⇒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46D67F-0594-6588-F85E-672D9699A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957" y="4568048"/>
                <a:ext cx="125057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F68C4-F9E1-B547-B0C8-161CE24DC161}"/>
                  </a:ext>
                </a:extLst>
              </p:cNvPr>
              <p:cNvSpPr txBox="1"/>
              <p:nvPr/>
            </p:nvSpPr>
            <p:spPr>
              <a:xfrm>
                <a:off x="7427349" y="5264347"/>
                <a:ext cx="34244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Gaussian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(0,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F68C4-F9E1-B547-B0C8-161CE24DC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349" y="5264347"/>
                <a:ext cx="3424427" cy="461665"/>
              </a:xfrm>
              <a:prstGeom prst="rect">
                <a:avLst/>
              </a:prstGeom>
              <a:blipFill>
                <a:blip r:embed="rId1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Brace 24">
            <a:extLst>
              <a:ext uri="{FF2B5EF4-FFF2-40B4-BE49-F238E27FC236}">
                <a16:creationId xmlns:a16="http://schemas.microsoft.com/office/drawing/2014/main" id="{45FCFCC6-634C-3E75-4D20-75036CB89BED}"/>
              </a:ext>
            </a:extLst>
          </p:cNvPr>
          <p:cNvSpPr/>
          <p:nvPr/>
        </p:nvSpPr>
        <p:spPr>
          <a:xfrm rot="13453427" flipV="1">
            <a:off x="1024039" y="4905662"/>
            <a:ext cx="224874" cy="52386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4A9465-45AE-DEB8-D532-4C6C9947BE49}"/>
                  </a:ext>
                </a:extLst>
              </p:cNvPr>
              <p:cNvSpPr txBox="1"/>
              <p:nvPr/>
            </p:nvSpPr>
            <p:spPr>
              <a:xfrm>
                <a:off x="508768" y="4678195"/>
                <a:ext cx="767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𝑑</m:t>
                      </m:r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4A9465-45AE-DEB8-D532-4C6C9947B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68" y="4678195"/>
                <a:ext cx="767729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A60CD1-98DA-EFD2-13FA-648C5668923F}"/>
                  </a:ext>
                </a:extLst>
              </p:cNvPr>
              <p:cNvSpPr txBox="1"/>
              <p:nvPr/>
            </p:nvSpPr>
            <p:spPr>
              <a:xfrm>
                <a:off x="933014" y="4197658"/>
                <a:ext cx="2355201" cy="79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𝑧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Inter Light" panose="02000403000000020004" pitchFamily="2" charset="0"/>
                                      <a:cs typeface="Inter Light" panose="02000403000000020004" pitchFamily="2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240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A60CD1-98DA-EFD2-13FA-648C56689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14" y="4197658"/>
                <a:ext cx="2355201" cy="79143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8C62801-D117-625F-0A14-CA462A60B4EB}"/>
              </a:ext>
            </a:extLst>
          </p:cNvPr>
          <p:cNvCxnSpPr>
            <a:cxnSpLocks/>
          </p:cNvCxnSpPr>
          <p:nvPr/>
        </p:nvCxnSpPr>
        <p:spPr>
          <a:xfrm flipH="1" flipV="1">
            <a:off x="5118051" y="3588458"/>
            <a:ext cx="10244" cy="53197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0401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2703B-8D2E-D9B3-BFE0-0C37FA615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B292-ACC1-7A11-A4F5-C362E0D7E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Proof: Sum of Two Scaled Independent Standard Gaussians is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06DF82-08CD-F586-FB50-3C64DBEE2B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2196951" cy="5638732"/>
              </a:xfrm>
            </p:spPr>
            <p:txBody>
              <a:bodyPr/>
              <a:lstStyle/>
              <a:p>
                <a:r>
                  <a:rPr lang="en-US"/>
                  <a:t>Theorem: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/>
                  <a:t> are independent,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Great! The sum of two zero mean gaussians with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is easy to understand.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It is also Gaussian.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Its variance is just the sum of the variances,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r>
                  <a:rPr lang="en-US"/>
                  <a:t>What if it’s not zero mean?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This is straightforward (next slide).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06DF82-08CD-F586-FB50-3C64DBEE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2196951" cy="5638732"/>
              </a:xfrm>
              <a:blipFill>
                <a:blip r:embed="rId2"/>
                <a:stretch>
                  <a:fillRect l="-750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309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AFE8-EA81-EA01-1B13-A8F1DADB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Proof: Sum of Independent Gaussians is Gaussian (general case)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AB0DF-6D66-B91A-E76C-D6DE902B5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Corollary: If we have independent Gaussian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/>
                  <a:t>, and 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Proof: Let                     </a:t>
                </a:r>
              </a:p>
              <a:p>
                <a:endParaRPr lang="en-US"/>
              </a:p>
              <a:p>
                <a:r>
                  <a:rPr lang="en-US"/>
                  <a:t>We have that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AB0DF-6D66-B91A-E76C-D6DE902B5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9E6D57-7186-1A7C-AC05-750DD6EC0EDC}"/>
                  </a:ext>
                </a:extLst>
              </p:cNvPr>
              <p:cNvSpPr txBox="1"/>
              <p:nvPr/>
            </p:nvSpPr>
            <p:spPr>
              <a:xfrm>
                <a:off x="1249969" y="1835398"/>
                <a:ext cx="4663887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9E6D57-7186-1A7C-AC05-750DD6EC0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9" y="1835398"/>
                <a:ext cx="4663887" cy="844205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9289A2-5F55-1A3E-1ACC-D3448297F869}"/>
                  </a:ext>
                </a:extLst>
              </p:cNvPr>
              <p:cNvSpPr txBox="1"/>
              <p:nvPr/>
            </p:nvSpPr>
            <p:spPr>
              <a:xfrm>
                <a:off x="2393576" y="3025588"/>
                <a:ext cx="6952130" cy="46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Inter Light" panose="02000403000000020004" pitchFamily="2" charset="0"/>
                                  <a:cs typeface="Inter Light" panose="02000403000000020004" pitchFamily="2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9289A2-5F55-1A3E-1ACC-D3448297F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76" y="3025588"/>
                <a:ext cx="6952130" cy="468270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B149C9-851B-4F88-E18C-E52C1925DEC8}"/>
                  </a:ext>
                </a:extLst>
              </p:cNvPr>
              <p:cNvSpPr txBox="1"/>
              <p:nvPr/>
            </p:nvSpPr>
            <p:spPr>
              <a:xfrm>
                <a:off x="3374092" y="3702662"/>
                <a:ext cx="6952130" cy="46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)+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Inter Light" panose="02000403000000020004" pitchFamily="2" charset="0"/>
                          <a:cs typeface="Inter Light" panose="02000403000000020004" pitchFamily="2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Inter Light" panose="02000403000000020004" pitchFamily="2" charset="0"/>
                              <a:cs typeface="Inter Light" panose="02000403000000020004" pitchFamily="2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Inter Light" panose="02000403000000020004" pitchFamily="2" charset="0"/>
                  <a:ea typeface="Inter Light" panose="02000403000000020004" pitchFamily="2" charset="0"/>
                  <a:cs typeface="Inter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B149C9-851B-4F88-E18C-E52C1925D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092" y="3702662"/>
                <a:ext cx="6952130" cy="468270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9927757-2152-9E66-2094-7346732C331D}"/>
              </a:ext>
            </a:extLst>
          </p:cNvPr>
          <p:cNvGrpSpPr/>
          <p:nvPr/>
        </p:nvGrpSpPr>
        <p:grpSpPr>
          <a:xfrm>
            <a:off x="6979920" y="4117922"/>
            <a:ext cx="3237506" cy="715073"/>
            <a:chOff x="6979920" y="4117922"/>
            <a:chExt cx="3237506" cy="715073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FA00759F-89F0-DD4C-AECD-D17AFB2FBDDB}"/>
                </a:ext>
              </a:extLst>
            </p:cNvPr>
            <p:cNvSpPr/>
            <p:nvPr/>
          </p:nvSpPr>
          <p:spPr>
            <a:xfrm rot="5400000">
              <a:off x="7630836" y="3467006"/>
              <a:ext cx="374567" cy="1676400"/>
            </a:xfrm>
            <a:prstGeom prst="righ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71AE75E-96E6-4B11-3FED-6FD78A639A85}"/>
                    </a:ext>
                  </a:extLst>
                </p:cNvPr>
                <p:cNvSpPr txBox="1"/>
                <p:nvPr/>
              </p:nvSpPr>
              <p:spPr>
                <a:xfrm>
                  <a:off x="7394713" y="4366329"/>
                  <a:ext cx="2822713" cy="466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  <m:t>0,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400" dirty="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71AE75E-96E6-4B11-3FED-6FD78A639A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713" y="4366329"/>
                  <a:ext cx="2822713" cy="466666"/>
                </a:xfrm>
                <a:prstGeom prst="rect">
                  <a:avLst/>
                </a:prstGeom>
                <a:blipFill>
                  <a:blip r:embed="rId6"/>
                  <a:stretch>
                    <a:fillRect b="-25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76DF2C-A69C-B71F-EF88-0953A9EB7548}"/>
              </a:ext>
            </a:extLst>
          </p:cNvPr>
          <p:cNvGrpSpPr/>
          <p:nvPr/>
        </p:nvGrpSpPr>
        <p:grpSpPr>
          <a:xfrm>
            <a:off x="5277678" y="4984249"/>
            <a:ext cx="4068028" cy="759155"/>
            <a:chOff x="5277678" y="4984249"/>
            <a:chExt cx="4068028" cy="759155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B8B25559-50D1-1D8D-F070-7EFD066A5E56}"/>
                </a:ext>
              </a:extLst>
            </p:cNvPr>
            <p:cNvSpPr/>
            <p:nvPr/>
          </p:nvSpPr>
          <p:spPr>
            <a:xfrm rot="5400000">
              <a:off x="6705503" y="3556424"/>
              <a:ext cx="374567" cy="3230218"/>
            </a:xfrm>
            <a:prstGeom prst="righ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7AB8101-30F1-1766-22B7-5AEC70A27962}"/>
                    </a:ext>
                  </a:extLst>
                </p:cNvPr>
                <p:cNvSpPr txBox="1"/>
                <p:nvPr/>
              </p:nvSpPr>
              <p:spPr>
                <a:xfrm>
                  <a:off x="6522993" y="5276738"/>
                  <a:ext cx="2822713" cy="466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Inter Light" panose="02000403000000020004" pitchFamily="2" charset="0"/>
                            <a:cs typeface="Inter Light" panose="02000403000000020004" pitchFamily="2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Inter Light" panose="02000403000000020004" pitchFamily="2" charset="0"/>
                                <a:cs typeface="Inter Light" panose="02000403000000020004" pitchFamily="2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Inter Light" panose="02000403000000020004" pitchFamily="2" charset="0"/>
                                    <a:cs typeface="Inter Light" panose="02000403000000020004" pitchFamily="2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400">
                    <a:latin typeface="Inter Light" panose="02000403000000020004" pitchFamily="2" charset="0"/>
                    <a:ea typeface="Inter Light" panose="02000403000000020004" pitchFamily="2" charset="0"/>
                    <a:cs typeface="Inter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7AB8101-30F1-1766-22B7-5AEC70A27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2993" y="5276738"/>
                  <a:ext cx="2822713" cy="466666"/>
                </a:xfrm>
                <a:prstGeom prst="rect">
                  <a:avLst/>
                </a:prstGeom>
                <a:blipFill>
                  <a:blip r:embed="rId7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467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816A-E320-4439-6A52-A32FD467F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Whew… We’re Done!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F47D0-6B15-273C-6C49-72272C86F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 far we’ve shown that: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Gaussian is characterized by its mean and standard deviation alone.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Any affine transformations of a Gaussian is also a Gaussian.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Adding two Gaussians gives us another Gaussian with a nice relationship. The resulting Gaussian just has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These are handy properties that you’ll see again in future classes.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Admittedly, not the most important thing today, but hopefully you enjoyed the novel proof technique we used to get the third property.</a:t>
                </a:r>
              </a:p>
              <a:p>
                <a:endParaRPr lang="en-US" dirty="0"/>
              </a:p>
              <a:p>
                <a:r>
                  <a:rPr lang="en-US" dirty="0"/>
                  <a:t>Next up, let’s finally talk about some applications of Gaussian RVs, including experimental error (or even fraud) detection.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F47D0-6B15-273C-6C49-72272C86F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 r="-1325" b="-7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0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A256-51F5-2067-AF83-9D36C1D8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8AD98-1215-FEC5-BD58-21180C6BB6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The Central Limit Theorem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21F58-19B7-6472-0F12-054895A9A0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24, CS70 Fall 2024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FD5683-7322-28D5-560E-5D061ADA8B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endParaRPr lang="en-US" b="1">
              <a:solidFill>
                <a:schemeClr val="accent3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424B9C9B-34BE-8C82-5EB3-107E5E551A26}"/>
              </a:ext>
            </a:extLst>
          </p:cNvPr>
          <p:cNvSpPr txBox="1">
            <a:spLocks/>
          </p:cNvSpPr>
          <p:nvPr/>
        </p:nvSpPr>
        <p:spPr>
          <a:xfrm>
            <a:off x="6248400" y="217487"/>
            <a:ext cx="6096000" cy="67167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8721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FA3E0-15CA-AD27-706B-761E56813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8061-F8ED-7E7C-F3AB-05087676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Summing Dice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63D47A-2684-887C-83FC-8073FCA03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231" y="533400"/>
            <a:ext cx="8991600" cy="5638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6C6CBF-D275-141A-BC7C-C66BBCE77891}"/>
              </a:ext>
            </a:extLst>
          </p:cNvPr>
          <p:cNvSpPr txBox="1"/>
          <p:nvPr/>
        </p:nvSpPr>
        <p:spPr>
          <a:xfrm>
            <a:off x="609600" y="6172200"/>
            <a:ext cx="10393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Inter Light" panose="02000403000000020004" pitchFamily="2" charset="0"/>
                <a:ea typeface="Inter Light" panose="02000403000000020004" pitchFamily="2" charset="0"/>
                <a:cs typeface="Inter Light" panose="02000403000000020004" pitchFamily="2" charset="0"/>
              </a:rPr>
              <a:t>It’s not a coincidence that summing four dice looks kind of Gaussian!</a:t>
            </a:r>
          </a:p>
        </p:txBody>
      </p:sp>
    </p:spTree>
    <p:extLst>
      <p:ext uri="{BB962C8B-B14F-4D97-AF65-F5344CB8AC3E}">
        <p14:creationId xmlns:p14="http://schemas.microsoft.com/office/powerpoint/2010/main" val="15376146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DCADF-B33B-82B2-748F-160A90AB8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34FFC8-3893-04EF-CF3C-AA14988A78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We’ve also seen the Binomial distribution, which is the sum of Bernoulli random variables. For example the Binomial distribution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/>
                  <a:t> is given below.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Again, it looks </a:t>
                </a:r>
                <a:r>
                  <a:rPr lang="en-US" err="1"/>
                  <a:t>kinda</a:t>
                </a:r>
                <a:r>
                  <a:rPr lang="en-US"/>
                  <a:t> Gaussian.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34FFC8-3893-04EF-CF3C-AA14988A78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number of heads&#10;&#10;Description automatically generated">
            <a:extLst>
              <a:ext uri="{FF2B5EF4-FFF2-40B4-BE49-F238E27FC236}">
                <a16:creationId xmlns:a16="http://schemas.microsoft.com/office/drawing/2014/main" id="{D6701816-7B93-FA17-911F-062B00A57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2247755"/>
            <a:ext cx="8204200" cy="461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118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650E9-E984-5BEA-8486-2C284247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Trend Holds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49FC9-D09E-6B61-53E2-DD4B28A77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Amazingly, it doesn’t matter what you start with!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sum of a bunch of </a:t>
            </a:r>
            <a:r>
              <a:rPr lang="en-US" err="1"/>
              <a:t>i.i.d.</a:t>
            </a:r>
            <a:r>
              <a:rPr lang="en-US"/>
              <a:t> exponentials, geometrics, that weird distribution where you hand back </a:t>
            </a:r>
            <a:r>
              <a:rPr lang="en-US" err="1"/>
              <a:t>homeworks</a:t>
            </a:r>
            <a:r>
              <a:rPr lang="en-US"/>
              <a:t>, etc. is always going to look Gaussian!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We’ve already seen a similar phenomenon once called the weak law of large numbers. Let’s review.</a:t>
            </a:r>
          </a:p>
        </p:txBody>
      </p:sp>
    </p:spTree>
    <p:extLst>
      <p:ext uri="{BB962C8B-B14F-4D97-AF65-F5344CB8AC3E}">
        <p14:creationId xmlns:p14="http://schemas.microsoft.com/office/powerpoint/2010/main" val="34942028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90261-B1ED-94FA-F123-D1124C32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Review: Weak Law of Large Numbers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85C55-2E85-3E01-37EE-B71C0952A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618052" cy="5638732"/>
              </a:xfrm>
            </p:spPr>
            <p:txBody>
              <a:bodyPr/>
              <a:lstStyle/>
              <a:p>
                <a:r>
                  <a:rPr lang="en-US" dirty="0"/>
                  <a:t>Recall the </a:t>
                </a:r>
                <a:r>
                  <a:rPr lang="en-US" b="1" dirty="0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Weak Law of Large Numbers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are independent and identically distributed (</a:t>
                </a:r>
                <a:r>
                  <a:rPr lang="en-US" dirty="0" err="1"/>
                  <a:t>i.i.d.</a:t>
                </a:r>
                <a:r>
                  <a:rPr lang="en-US" dirty="0"/>
                  <a:t>) random variables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dirty="0"/>
                  <a:t>, then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we have that: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Informal interpretation: As we run the same experiment over and over, the difference between the empirical average and the expectation converges to zero.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85C55-2E85-3E01-37EE-B71C0952A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618052" cy="5638732"/>
              </a:xfrm>
              <a:blipFill>
                <a:blip r:embed="rId2"/>
                <a:stretch>
                  <a:fillRect l="-764" t="-901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060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5FF5E-42AF-43E8-2643-4827964F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2811-7852-CEEF-3C93-0A812343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</a:t>
            </a:r>
            <a:r>
              <a:rPr lang="en-US" dirty="0" err="1"/>
              <a:t>DiceSum</a:t>
            </a:r>
            <a:r>
              <a:rPr lang="en-US" dirty="0"/>
              <a:t> for n = 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2D93D2-41EB-B70C-5C11-94089DE92E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668852" cy="5638732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, where </a:t>
                </a:r>
                <a:r>
                  <a:rPr lang="en-US" dirty="0" err="1"/>
                  <a:t>i.i.d.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Uniform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(6)</m:t>
                    </m:r>
                  </m:oMath>
                </a14:m>
                <a:r>
                  <a:rPr lang="en-US" dirty="0"/>
                  <a:t>. PMF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not a nice expression. Ex: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=18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12+12+6+12+24+4+4+6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81</m:t>
                        </m:r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The full PMF has the shape shown below: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2D93D2-41EB-B70C-5C11-94089DE92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668852" cy="5638732"/>
              </a:xfrm>
              <a:blipFill>
                <a:blip r:embed="rId2"/>
                <a:stretch>
                  <a:fillRect l="-761" t="-10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B984CA7-4959-D76D-6065-5D381BE6E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8472" y="4235824"/>
            <a:ext cx="8239113" cy="2574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4BABA2-BDCF-F04D-3237-80056C31E2B5}"/>
                  </a:ext>
                </a:extLst>
              </p:cNvPr>
              <p:cNvSpPr txBox="1"/>
              <p:nvPr/>
            </p:nvSpPr>
            <p:spPr>
              <a:xfrm>
                <a:off x="1970107" y="4536900"/>
                <a:ext cx="1996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4BABA2-BDCF-F04D-3237-80056C31E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107" y="4536900"/>
                <a:ext cx="19964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F6FBCE-CD63-5936-0031-B76F0B520D3F}"/>
                  </a:ext>
                </a:extLst>
              </p:cNvPr>
              <p:cNvSpPr txBox="1"/>
              <p:nvPr/>
            </p:nvSpPr>
            <p:spPr>
              <a:xfrm>
                <a:off x="1980267" y="4885912"/>
                <a:ext cx="1996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=3.4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F6FBCE-CD63-5936-0031-B76F0B520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267" y="4885912"/>
                <a:ext cx="19964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02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407CD-7E57-4C39-E6B5-BE5C88974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9309E-4D23-D53F-14E6-4155C9EB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Central Limit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5DCB4-4CF7-F54D-1E0A-E3CA2A53B5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618052" cy="5638732"/>
              </a:xfrm>
            </p:spPr>
            <p:txBody>
              <a:bodyPr/>
              <a:lstStyle/>
              <a:p>
                <a:r>
                  <a:rPr lang="en-US"/>
                  <a:t>Our new idea is the </a:t>
                </a:r>
                <a:r>
                  <a:rPr lang="en-US" b="1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The Central Limit Theorem</a:t>
                </a:r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/>
                  <a:t> are independent and identically distributed (</a:t>
                </a:r>
                <a:r>
                  <a:rPr lang="en-US" err="1"/>
                  <a:t>i.i.d.</a:t>
                </a:r>
                <a:r>
                  <a:rPr lang="en-US"/>
                  <a:t>) random variables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/>
                  <a:t>, then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/>
                  <a:t>, we have that: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Informal interpretation: If we add a bunch of </a:t>
                </a:r>
                <a:r>
                  <a:rPr lang="en-US" err="1"/>
                  <a:t>i.i.d.</a:t>
                </a:r>
                <a:r>
                  <a:rPr lang="en-US"/>
                  <a:t> random variables, the resulting sum looks like a normal distribution.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By subtracting 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, the mean becomes zero.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By dividing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/>
                  <a:t>, the standard deviation becomes one.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5DCB4-4CF7-F54D-1E0A-E3CA2A53B5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618052" cy="5638732"/>
              </a:xfrm>
              <a:blipFill>
                <a:blip r:embed="rId2"/>
                <a:stretch>
                  <a:fillRect l="-787" t="-541" r="-472" b="-5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7630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9CC57-2FA8-B440-98FA-DF903C068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A2234-F19F-7F6E-4518-EED4F959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Central Limit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4C3DB8-5759-DA0A-6192-8F02C06BC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7" y="533400"/>
                <a:ext cx="11618052" cy="5638732"/>
              </a:xfrm>
            </p:spPr>
            <p:txBody>
              <a:bodyPr/>
              <a:lstStyle/>
              <a:p>
                <a:r>
                  <a:rPr lang="en-US" dirty="0"/>
                  <a:t>Our new idea is the </a:t>
                </a:r>
                <a:r>
                  <a:rPr lang="en-US" b="1" dirty="0">
                    <a:solidFill>
                      <a:schemeClr val="accent3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" panose="02000503000000020004" pitchFamily="2" charset="0"/>
                  </a:rPr>
                  <a:t>The Central Limit Theorem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are independent and identically distributed (</a:t>
                </a:r>
                <a:r>
                  <a:rPr lang="en-US" dirty="0" err="1"/>
                  <a:t>i.i.d.</a:t>
                </a:r>
                <a:r>
                  <a:rPr lang="en-US" dirty="0"/>
                  <a:t>) random variables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dirty="0"/>
                  <a:t>, then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we have that: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if we don’t subtract out the mean and divide out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? Then: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baseline="-25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4C3DB8-5759-DA0A-6192-8F02C06BC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7" y="533400"/>
                <a:ext cx="11618052" cy="5638732"/>
              </a:xfrm>
              <a:blipFill>
                <a:blip r:embed="rId2"/>
                <a:stretch>
                  <a:fillRect l="-764" t="-901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0441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51666-578F-7D65-7D86-B6F3F3F40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459B0-2591-5660-2AC0-45918219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Usage of the Central Limit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C13EA0-9A5F-06A7-24B1-081FB49845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run our classic CS70 experiment: We take all students’ homework, shuffle it, and hand it back randomly.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number of students who get their homework back on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err="1"/>
                  <a:t>th</a:t>
                </a:r>
                <a:r>
                  <a:rPr lang="en-US"/>
                  <a:t> experiment.</a:t>
                </a:r>
              </a:p>
              <a:p>
                <a:endParaRPr lang="en-US"/>
              </a:p>
              <a:p>
                <a:r>
                  <a:rPr lang="en-US"/>
                  <a:t>Suppose that the sum we get back from 1000 high schools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1000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. What is the Z-score for this result?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Recall: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C13EA0-9A5F-06A7-24B1-081FB49845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1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93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863C9-9361-EA6B-A5CF-5BBCD2C69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AAFC-B7F0-6B87-EE25-8A9EA720B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Usage of the Central Limit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AE9BF4-6DAD-E38F-D95E-C81BCEC7B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run our classic CS70 experiment: We take all students’ homework, shuffle it, and hand it back randomly.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number of students who get their homework back on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err="1"/>
                  <a:t>th</a:t>
                </a:r>
                <a:r>
                  <a:rPr lang="en-US"/>
                  <a:t> experiment.</a:t>
                </a:r>
              </a:p>
              <a:p>
                <a:endParaRPr lang="en-US"/>
              </a:p>
              <a:p>
                <a:r>
                  <a:rPr lang="en-US"/>
                  <a:t>Suppose that the sum we get back from 1000 high schools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1000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. What is the Z-score for this result?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Recall: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First we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r>
                  <a:rPr lang="en-US"/>
                  <a:t>. This works since the RVs are uncorrelated and independent.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To compute the Z-score, we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1231−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31.6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=7.31</m:t>
                    </m:r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This is an outrageously high Z-score!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AE9BF4-6DAD-E38F-D95E-C81BCEC7B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1273" b="-8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401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4C0CB-6147-C315-6DF6-A54059AF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32F56-9AB5-42D9-9ACB-9BCA91D8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Usage of the Central Limit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9D25B-701C-F498-CD4B-C8A18CDD12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Suppose we run our classic CS70 experiment: We take all students’ homework, shuffle it, and hand it back randomly.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be the number of students who get their homework back on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err="1"/>
                  <a:t>th</a:t>
                </a:r>
                <a:r>
                  <a:rPr lang="en-US"/>
                  <a:t> experiment.</a:t>
                </a:r>
              </a:p>
              <a:p>
                <a:endParaRPr lang="en-US"/>
              </a:p>
              <a:p>
                <a:r>
                  <a:rPr lang="en-US"/>
                  <a:t>Suppose that the sum we get back from 1000 high schools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1000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. What is the Z-score for this result? 7.31.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≥1,231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nothing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weird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happened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7.31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≈1.33×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−13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In other words, there is about a 1 in 10 trillion chance that this was just a coincidence.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This is known in experimental science as a “p-value”.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 “null hypothesis” that this nothing weird happened is correct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=1.33×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−13</m:t>
                        </m:r>
                      </m:sup>
                    </m:sSup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9D25B-701C-F498-CD4B-C8A18CDD1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541" r="-1273" b="-5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1072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1992-B948-C949-CFFC-935EF19F5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79501-FF3D-FF9C-1C6D-2951E2E71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that, we’re all done with our brief semi-formal </a:t>
            </a:r>
            <a:r>
              <a:rPr lang="en-US"/>
              <a:t>intro to continuous </a:t>
            </a:r>
            <a:r>
              <a:rPr lang="en-US" dirty="0"/>
              <a:t>probability.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proof of the central limit theorem is beyond the scope of our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week, we’ll talk about Markov Chains and how the probability foundation we’ve build in this course can be used to interpret large language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898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64077-6D88-DE89-6361-04FF681E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The Fixed Point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E181F9-03F5-8BEA-77A7-9B3B5C50BF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fixed point distribution is that distribution from earlier where you take n student’s </a:t>
                </a:r>
                <a:r>
                  <a:rPr lang="en-US" dirty="0" err="1"/>
                  <a:t>homeworks</a:t>
                </a:r>
                <a:r>
                  <a:rPr lang="en-US" dirty="0"/>
                  <a:t> then hand them back randomly.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FixedPoint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number of students who get their homework back. The PMF is below for m=5.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E181F9-03F5-8BEA-77A7-9B3B5C50B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57B2D89-66E6-D6F0-54E3-5C4811AFE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8472" y="4235824"/>
            <a:ext cx="8239113" cy="257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25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8CE48-BC06-E483-FAA5-3822F6A26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75F1-7362-1FA5-00E6-F90D97B9C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The Fixed Point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A50BD6-3B2E-84DD-DA6D-ABC6A50C1C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, where </a:t>
                </a:r>
                <a:r>
                  <a:rPr lang="en-US" dirty="0" err="1"/>
                  <a:t>i.i.d.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FixedPoint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The PMFs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∈{1, 2, 3, 4}</m:t>
                    </m:r>
                  </m:oMath>
                </a14:m>
                <a:r>
                  <a:rPr lang="en-US" dirty="0"/>
                  <a:t> are: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A50BD6-3B2E-84DD-DA6D-ABC6A50C1C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0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CAE48B3-1815-58B9-1134-4332FCD08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5761" y="964707"/>
            <a:ext cx="9112168" cy="569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30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04A67-B0C7-5EC6-DAC1-D7F7E21C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Dice vs. Fixed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821B6-1135-F972-BFB4-C252D6AD4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Below, we see the result of summing 20 fixed point random variables.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Qualitatively very similar to what we get from summing dice.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fact, one can show that they converge in the large n limit to a continuous distribution called the Gaussian distribution.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We’ll return to how we can use the Gaussian approximation at the end of lecture.</a:t>
            </a:r>
          </a:p>
        </p:txBody>
      </p:sp>
    </p:spTree>
    <p:extLst>
      <p:ext uri="{BB962C8B-B14F-4D97-AF65-F5344CB8AC3E}">
        <p14:creationId xmlns:p14="http://schemas.microsoft.com/office/powerpoint/2010/main" val="448308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saAndJoshColorScheme">
      <a:dk1>
        <a:srgbClr val="000000"/>
      </a:dk1>
      <a:lt1>
        <a:srgbClr val="FFFFFF"/>
      </a:lt1>
      <a:dk2>
        <a:srgbClr val="B7B7B7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Inter Light" panose="02000403000000020004" pitchFamily="2" charset="0"/>
            <a:ea typeface="Inter Light" panose="02000403000000020004" pitchFamily="2" charset="0"/>
            <a:cs typeface="Inter Light" panose="020004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2987</TotalTime>
  <Words>4565</Words>
  <Application>Microsoft Macintosh PowerPoint</Application>
  <PresentationFormat>Widescreen</PresentationFormat>
  <Paragraphs>478</Paragraphs>
  <Slides>65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Aptos</vt:lpstr>
      <vt:lpstr>Arial</vt:lpstr>
      <vt:lpstr>Cambria Math</vt:lpstr>
      <vt:lpstr>Courier New</vt:lpstr>
      <vt:lpstr>Inter</vt:lpstr>
      <vt:lpstr>Inter Light</vt:lpstr>
      <vt:lpstr>Inter Medium</vt:lpstr>
      <vt:lpstr>Wingdings</vt:lpstr>
      <vt:lpstr>Office Theme</vt:lpstr>
      <vt:lpstr>Warmup Exercise / Detour: Prove this Lemma</vt:lpstr>
      <vt:lpstr>Data Colada</vt:lpstr>
      <vt:lpstr>Thought Experiment #1</vt:lpstr>
      <vt:lpstr>Empirical Observation</vt:lpstr>
      <vt:lpstr>From https://mathworld.wolfram.com/Dice.html</vt:lpstr>
      <vt:lpstr>Example 1: DiceSum for n = 6</vt:lpstr>
      <vt:lpstr>Example 2: The Fixed Point Distribution</vt:lpstr>
      <vt:lpstr>Example 2: The Fixed Point Distribution</vt:lpstr>
      <vt:lpstr>Sums of Dice vs. Fixed Points</vt:lpstr>
      <vt:lpstr>Gaussian Distribution</vt:lpstr>
      <vt:lpstr>The Gaussian Distribution</vt:lpstr>
      <vt:lpstr>Normal (Gaussian) Distribution</vt:lpstr>
      <vt:lpstr>The Gaussian PDF Visually</vt:lpstr>
      <vt:lpstr>Computing the Probability of an Event</vt:lpstr>
      <vt:lpstr>The CDF of a Gaussian</vt:lpstr>
      <vt:lpstr>The CDF of a Gaussian</vt:lpstr>
      <vt:lpstr>The 68–95–99.7 rule</vt:lpstr>
      <vt:lpstr>Normal (Gaussian) Distribution</vt:lpstr>
      <vt:lpstr>Normal (Gaussian) Distribution</vt:lpstr>
      <vt:lpstr>The Gaussian CDF Φ</vt:lpstr>
      <vt:lpstr>Normal (Gaussian) Distribution</vt:lpstr>
      <vt:lpstr>Affine Gaussian Transformations</vt:lpstr>
      <vt:lpstr>Question</vt:lpstr>
      <vt:lpstr>Question</vt:lpstr>
      <vt:lpstr>Gaussian</vt:lpstr>
      <vt:lpstr>Property 1</vt:lpstr>
      <vt:lpstr>Property 1</vt:lpstr>
      <vt:lpstr>Property 2</vt:lpstr>
      <vt:lpstr>Reflection on Gaussian Properties</vt:lpstr>
      <vt:lpstr>Gaussian Parameter Interpretation</vt:lpstr>
      <vt:lpstr>Gaussian</vt:lpstr>
      <vt:lpstr>Expectation of a Standard Gaussian Random Variable</vt:lpstr>
      <vt:lpstr>Variance of a Standard Gaussian Random Variable</vt:lpstr>
      <vt:lpstr>Variance of a Standard Gaussian Random Variable</vt:lpstr>
      <vt:lpstr>Gaussian</vt:lpstr>
      <vt:lpstr>Proof of Properties 5 and 6</vt:lpstr>
      <vt:lpstr>Gaussian</vt:lpstr>
      <vt:lpstr>Reflection on Gaussian Properties</vt:lpstr>
      <vt:lpstr>Summing Gaussians</vt:lpstr>
      <vt:lpstr>The Sum of Independent Gaussians is Gaussian </vt:lpstr>
      <vt:lpstr>The Sum of Independent Gaussians is Gaussian </vt:lpstr>
      <vt:lpstr>Detour: Joint Distribution of Two Independent Standard Normals</vt:lpstr>
      <vt:lpstr>Detour: Visualizing the Joint Distribution of Two Independent Standard Normals</vt:lpstr>
      <vt:lpstr>Rotational Symmetry of Joint Normals</vt:lpstr>
      <vt:lpstr>Rotational Symmetry of Joint Normals</vt:lpstr>
      <vt:lpstr>Rotational Symmetry of Joint Normals</vt:lpstr>
      <vt:lpstr>Rotational Symmetry of Joint Normals</vt:lpstr>
      <vt:lpstr>Rotational Symmetry of Joint Normals</vt:lpstr>
      <vt:lpstr>Proof: Sum of Two Independent Standard Gaussians is Gaussian</vt:lpstr>
      <vt:lpstr>Proof: Sum of Two Independent Standard Gaussians is Gaussian</vt:lpstr>
      <vt:lpstr>Proof: Sum of Two Scaled Independent Standard Gaussians is Gaussian</vt:lpstr>
      <vt:lpstr>Proof: Sum of Two Scaled Independent Standard Gaussians is Gaussian</vt:lpstr>
      <vt:lpstr>Proof: Sum of Independent Gaussians is Gaussian (general case)</vt:lpstr>
      <vt:lpstr>Whew… We’re Done!</vt:lpstr>
      <vt:lpstr>The Central Limit Theorem</vt:lpstr>
      <vt:lpstr>Summing Dice</vt:lpstr>
      <vt:lpstr>The Binomial Distribution</vt:lpstr>
      <vt:lpstr>This Trend Holds</vt:lpstr>
      <vt:lpstr>Review: Weak Law of Large Numbers</vt:lpstr>
      <vt:lpstr>The Central Limit Theorem</vt:lpstr>
      <vt:lpstr>The Central Limit Theorem</vt:lpstr>
      <vt:lpstr>Example Usage of the Central Limit Theorem</vt:lpstr>
      <vt:lpstr>Example Usage of the Central Limit Theorem</vt:lpstr>
      <vt:lpstr>Example Usage of the Central Limit Theorem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Joshua Hug</dc:creator>
  <cp:lastModifiedBy>Hug, J.A. (Josh)</cp:lastModifiedBy>
  <cp:revision>2</cp:revision>
  <cp:lastPrinted>2024-11-15T01:08:20Z</cp:lastPrinted>
  <dcterms:created xsi:type="dcterms:W3CDTF">2024-10-03T17:23:53Z</dcterms:created>
  <dcterms:modified xsi:type="dcterms:W3CDTF">2025-11-26T01:09:08Z</dcterms:modified>
</cp:coreProperties>
</file>